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</p:sldIdLst>
  <p:sldSz cx="9753600" cy="97536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id="{DE535EE2-AF19-4FEE-99A9-BE300D73D58B}" name="busasset_sticker_warn_01a">
          <p14:sldIdLst>
            <p14:sldId id="256"/>
            <p14:sldId id="257"/>
          </p14:sldIdLst>
        </p14:section>
        <p14:section id="{D1C0FA09-8D77-4B7A-8593-0853F0D73345}" name="busasset_sticker_seatpos_01a">
          <p14:sldIdLst>
            <p14:sldId id="258"/>
            <p14:sldId id="259"/>
          </p14:sldIdLst>
        </p14:section>
      </p14:sectionLst>
    </p:ext>
  </p:extLst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01A66EDD-3DAB-4C5B-A090-DC80EC1FD486}" styleName="Normal Style 1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lum val="9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lum val="8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lum val="8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 snapVertSplitter="1">
    <p:restoredLeft sz="12579"/>
    <p:restoredTop sz="90000"/>
  </p:normalViewPr>
  <p:slideViewPr>
    <p:cSldViewPr snapToGrid="0" snapToObjects="1" showGuides="1">
      <p:cViewPr varScale="1">
        <p:scale>
          <a:sx n="100" d="100"/>
          <a:sy n="100" d="100"/>
        </p:scale>
        <p:origin x="0" y="0"/>
      </p:cViewPr>
      <p:guideLst>
        <p:guide orient="horz" pos="3070"/>
        <p:guide pos="30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E2B2BC9D-A816-4D0A-858B-1D023B3A8ACA}" type="datetime1">
              <a:rPr lang="ko-KR" altLang="en-US"/>
              <a:pPr lvl="0">
                <a:defRPr/>
              </a:pPr>
              <a:t>2024-01-11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>
            <a:no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09F4262C-968C-4EE9-8164-CE16364706B3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j-lt"/>
        <a:ea typeface="+mj-ea"/>
        <a:cs typeface="+mj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2.xml"  /><Relationship Id="rId2" Type="http://schemas.openxmlformats.org/officeDocument/2006/relationships/notesMaster" Target="../notesMasters/notesMaster1.xml"  /></Relationships>
</file>

<file path=ppt/notesSlides/_rels/notesSlide3.xml.rels><?xml version="1.0" encoding="UTF-8" standalone="yes" ?><Relationships xmlns="http://schemas.openxmlformats.org/package/2006/relationships"><Relationship Id="rId1" Type="http://schemas.openxmlformats.org/officeDocument/2006/relationships/slide" Target="../slides/slide3.xml"  /><Relationship Id="rId2" Type="http://schemas.openxmlformats.org/officeDocument/2006/relationships/notesMaster" Target="../notesMasters/notesMaster1.xml"  /></Relationships>
</file>

<file path=ppt/notesSlides/_rels/notesSlide4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en-US" altLang="ko-KR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09F4262C-968C-4EE9-8164-CE16364706B3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731519" y="3029937"/>
            <a:ext cx="8290558" cy="2090702"/>
          </a:xfrm>
        </p:spPr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463039" y="5527040"/>
            <a:ext cx="6827519" cy="249258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40A130E-E3B8-4EBE-931F-81B26B8448AA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800C6A38-4290-41DD-B95C-4155372FD4A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Only" preserve="1">
  <p:cSld name="간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 idx="0"/>
          </p:nvPr>
        </p:nvSpPr>
        <p:spPr>
          <a:xfrm>
            <a:off x="0" y="3029937"/>
            <a:ext cx="9753600" cy="2090702"/>
          </a:xfrm>
        </p:spPr>
        <p:txBody>
          <a:bodyPr>
            <a:normAutofit/>
          </a:bodyPr>
          <a:lstStyle>
            <a:lvl1pPr>
              <a:defRPr sz="44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CA348888-F454-4AD2-BA62-3AF29D9807C0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clipArtAndTx" preserve="1">
  <p:cSld name="목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487679" y="390596"/>
            <a:ext cx="8778239" cy="1625600"/>
          </a:xfrm>
        </p:spPr>
        <p:txBody>
          <a:bodyPr/>
          <a:lstStyle>
            <a:lvl1pPr>
              <a:defRPr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8" name="텍스트 개체 틀 7"/>
          <p:cNvSpPr>
            <a:spLocks noGrp="1"/>
          </p:cNvSpPr>
          <p:nvPr>
            <p:ph type="body" sz="quarter" idx="14"/>
          </p:nvPr>
        </p:nvSpPr>
        <p:spPr>
          <a:xfrm>
            <a:off x="2285981" y="3149600"/>
            <a:ext cx="5181617" cy="4571999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/>
            </a:lvl1pPr>
          </a:lstStyle>
          <a:p>
            <a:pPr lvl="0">
              <a:defRPr/>
            </a:pPr>
            <a:r>
              <a:rPr lang="ko-KR" altLang="en-US"/>
              <a:t>첫째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둘째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셋째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넷째 목차</a:t>
            </a:r>
            <a:endParaRPr lang="ko-KR" altLang="en-US"/>
          </a:p>
          <a:p>
            <a:pPr lvl="0">
              <a:defRPr/>
            </a:pPr>
            <a:r>
              <a:rPr lang="ko-KR" altLang="en-US"/>
              <a:t>다섯째 목차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6FEC12-A4C9-4837-AF94-AD867782C04C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vertTitleAndTx" preserve="1">
  <p:cSld name="세로 제목 및 본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 idx="0"/>
          </p:nvPr>
        </p:nvSpPr>
        <p:spPr>
          <a:xfrm>
            <a:off x="7071359" y="390596"/>
            <a:ext cx="2194559" cy="8322169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87679" y="390596"/>
            <a:ext cx="6421119" cy="8322169"/>
          </a:xfrm>
        </p:spPr>
        <p:txBody>
          <a:bodyPr vert="eaVert"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957F84A3-4F29-4053-ACFD-1BAF2D3F140C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4953836A-82A3-4C8B-9D31-CD724F3673ED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D2EBAF6-36D0-4DD8-B695-D4C1B37E35D6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770466" y="6267591"/>
            <a:ext cx="8290558" cy="193717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70466" y="4133992"/>
            <a:ext cx="8290558" cy="213359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60728D28-603B-4EFC-80F8-17E5E9107035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woObj" preserve="1">
  <p:cSld name="내용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87679" y="2275840"/>
            <a:ext cx="4307839" cy="643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958079" y="2275840"/>
            <a:ext cx="4307839" cy="6436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28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A27A1F4E-0809-4239-8034-C38E431DAF92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E0DA496-7307-4E8B-88DE-CB97B48BAB6F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4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tbl" preserve="1">
  <p:cSld name="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표 개체 틀 2"/>
          <p:cNvSpPr>
            <a:spLocks noGrp="1"/>
          </p:cNvSpPr>
          <p:nvPr>
            <p:ph type="tbl" sz="quarter" idx="13"/>
          </p:nvPr>
        </p:nvSpPr>
        <p:spPr>
          <a:xfrm>
            <a:off x="486429" y="2336800"/>
            <a:ext cx="8778239" cy="6435840"/>
          </a:xfrm>
        </p:spPr>
        <p:txBody>
          <a:bodyPr/>
          <a:lstStyle>
            <a:lvl1pPr>
              <a:buFontTx/>
              <a:buNone/>
              <a:defRPr/>
            </a:lvl1pPr>
          </a:lstStyle>
          <a:p>
            <a:pPr lvl="0">
              <a:defRPr/>
            </a:pPr>
            <a:r>
              <a:rPr lang="ko-KR" altLang="en-US"/>
              <a:t>표를 추가하려면 아이콘을 클릭하십시오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8721E90-850C-410B-8B89-8394F580CFDA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fourObj" preserve="1">
  <p:cSld name="내용 4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quarter" idx="1"/>
          </p:nvPr>
        </p:nvSpPr>
        <p:spPr>
          <a:xfrm>
            <a:off x="487679" y="2275840"/>
            <a:ext cx="4307839" cy="3123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quarter" idx="2"/>
          </p:nvPr>
        </p:nvSpPr>
        <p:spPr>
          <a:xfrm>
            <a:off x="4958079" y="2275840"/>
            <a:ext cx="4307839" cy="3123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5" name="내용 개체 틀 4"/>
          <p:cNvSpPr>
            <a:spLocks noGrp="1"/>
          </p:cNvSpPr>
          <p:nvPr>
            <p:ph sz="quarter" idx="3"/>
          </p:nvPr>
        </p:nvSpPr>
        <p:spPr>
          <a:xfrm>
            <a:off x="486429" y="5666446"/>
            <a:ext cx="4307839" cy="3123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956829" y="5666446"/>
            <a:ext cx="4307839" cy="31232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7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8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type="picTx" preserve="1">
  <p:cSld name="그림 및 설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idx="0"/>
          </p:nvPr>
        </p:nvSpPr>
        <p:spPr>
          <a:xfrm>
            <a:off x="1911772" y="6827520"/>
            <a:ext cx="5852159" cy="806027"/>
          </a:xfr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911772" y="871502"/>
            <a:ext cx="5852159" cy="585216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 lang="ko-KR" altLang="en-US"/>
              <a:t>그림을 추가하려면 아이콘을 클릭하십시오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911772" y="7633547"/>
            <a:ext cx="5852159" cy="11446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</p:txBody>
      </p:sp>
      <p:sp>
        <p:nvSpPr>
          <p:cNvPr id="5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defRPr/>
            </a:pPr>
            <a:fld id="{5ACE7E28-9336-4363-8674-B91477D8F243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6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 idx="0"/>
          </p:nvPr>
        </p:nvSpPr>
        <p:spPr>
          <a:xfrm>
            <a:off x="487679" y="390596"/>
            <a:ext cx="8778239" cy="1625600"/>
          </a:xfrm>
          <a:prstGeom prst="rect">
            <a:avLst/>
          </a:prstGeom>
        </p:spPr>
        <p:txBody>
          <a:bodyPr vert="horz" lIns="91440" tIns="45720" rIns="91440" bIns="45720" anchor="ctr">
            <a:normAutofit/>
          </a:bodyPr>
          <a:lstStyle/>
          <a:p>
            <a:pPr lvl="0">
              <a:defRPr/>
            </a:pPr>
            <a:r>
              <a:rPr lang="ko-KR" altLang="en-US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87679" y="2275840"/>
            <a:ext cx="8778239" cy="6436925"/>
          </a:xfrm>
          <a:prstGeom prst="rect">
            <a:avLst/>
          </a:prstGeom>
        </p:spPr>
        <p:txBody>
          <a:bodyPr vert="horz" lIns="91440" tIns="45720" rIns="91440" bIns="45720">
            <a:normAutofit/>
          </a:bodyPr>
          <a:lstStyle/>
          <a:p>
            <a:pPr lvl="0">
              <a:defRPr/>
            </a:pPr>
            <a:r>
              <a:rPr lang="ko-KR" altLang="en-US"/>
              <a:t>마스터 텍스트 스타일을 편집합니다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둘째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셋째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넷째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87679" y="9040142"/>
            <a:ext cx="2275839" cy="51928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D422D86A-5F52-4165-8473-F1B836277586}" type="datetime1">
              <a:rPr lang="ko-KR" altLang="en-US"/>
              <a:pPr lvl="0">
                <a:defRPr/>
              </a:pPr>
              <a:t>2024-01-10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332479" y="9040142"/>
            <a:ext cx="3088639" cy="51928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r>
              <a:rPr lang="ko-KR" altLang="en-US"/>
              <a:t/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0079" y="9040142"/>
            <a:ext cx="2275839" cy="519288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AD22CD3B-FDDF-4998-970C-76E6E0BEC65F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rtl="0" eaLnBrk="1" latinLnBrk="1" hangingPunct="1">
        <a:defRPr>
          <a:solidFill>
            <a:schemeClr val="tx2"/>
          </a:solidFill>
        </a:defRPr>
      </a:lvl2pPr>
      <a:lvl3pPr rtl="0" eaLnBrk="1" latinLnBrk="1" hangingPunct="1">
        <a:defRPr>
          <a:solidFill>
            <a:schemeClr val="tx2"/>
          </a:solidFill>
        </a:defRPr>
      </a:lvl3pPr>
      <a:lvl4pPr rtl="0" eaLnBrk="1" latinLnBrk="1" hangingPunct="1">
        <a:defRPr>
          <a:solidFill>
            <a:schemeClr val="tx2"/>
          </a:solidFill>
        </a:defRPr>
      </a:lvl4pPr>
      <a:lvl5pPr rtl="0" eaLnBrk="1" latinLnBrk="1" hangingPunct="1">
        <a:defRPr>
          <a:solidFill>
            <a:schemeClr val="tx2"/>
          </a:solidFill>
        </a:defRPr>
      </a:lvl5pPr>
      <a:lvl6pPr rtl="0" eaLnBrk="1" latinLnBrk="1" hangingPunct="1">
        <a:defRPr>
          <a:solidFill>
            <a:schemeClr val="tx2"/>
          </a:solidFill>
        </a:defRPr>
      </a:lvl6pPr>
      <a:lvl7pPr rtl="0" eaLnBrk="1" latinLnBrk="1" hangingPunct="1">
        <a:defRPr>
          <a:solidFill>
            <a:schemeClr val="tx2"/>
          </a:solidFill>
        </a:defRPr>
      </a:lvl7pPr>
      <a:lvl8pPr rtl="0" eaLnBrk="1" latinLnBrk="1" hangingPunct="1">
        <a:defRPr>
          <a:solidFill>
            <a:schemeClr val="tx2"/>
          </a:solidFill>
        </a:defRPr>
      </a:lvl8pPr>
      <a:lvl9pPr rtl="0" eaLnBrk="1" latin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1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1.pn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3.xml"  /><Relationship Id="rId3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3.xml"  /><Relationship Id="rId2" Type="http://schemas.openxmlformats.org/officeDocument/2006/relationships/slideLayout" Target="../slideLayouts/slideLayout3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4.xml"  /><Relationship Id="rId2" Type="http://schemas.openxmlformats.org/officeDocument/2006/relationships/slideLayout" Target="../slideLayouts/slideLayout3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"/>
          <p:cNvGrpSpPr/>
          <p:nvPr/>
        </p:nvGrpSpPr>
        <p:grpSpPr>
          <a:xfrm rot="0">
            <a:off x="3899" y="7315200"/>
            <a:ext cx="4876800" cy="2438400"/>
            <a:chOff x="0" y="2438400"/>
            <a:chExt cx="4876800" cy="2438400"/>
          </a:xfrm>
        </p:grpSpPr>
        <p:grpSp>
          <p:nvGrpSpPr>
            <p:cNvPr id="10" name=""/>
            <p:cNvGrpSpPr/>
            <p:nvPr/>
          </p:nvGrpSpPr>
          <p:grpSpPr>
            <a:xfrm rot="0">
              <a:off x="0" y="2438400"/>
              <a:ext cx="2438400" cy="2438400"/>
              <a:chOff x="0" y="2438400"/>
              <a:chExt cx="2438400" cy="2438400"/>
            </a:xfrm>
          </p:grpSpPr>
          <p:grpSp>
            <p:nvGrpSpPr>
              <p:cNvPr id="7" name=""/>
              <p:cNvGrpSpPr/>
              <p:nvPr/>
            </p:nvGrpSpPr>
            <p:grpSpPr>
              <a:xfrm rot="0">
                <a:off x="0" y="2438400"/>
                <a:ext cx="2438400" cy="1219200"/>
                <a:chOff x="0" y="2305050"/>
                <a:chExt cx="2438400" cy="1219200"/>
              </a:xfrm>
            </p:grpSpPr>
            <p:sp>
              <p:nvSpPr>
                <p:cNvPr id="4" name="직사각형 3"/>
                <p:cNvSpPr/>
                <p:nvPr/>
              </p:nvSpPr>
              <p:spPr>
                <a:xfrm>
                  <a:off x="0" y="2305050"/>
                  <a:ext cx="2438400" cy="1219200"/>
                </a:xfrm>
                <a:prstGeom prst="rect">
                  <a:avLst/>
                </a:prstGeom>
                <a:solidFill>
                  <a:srgbClr val="00af6b">
                    <a:alpha val="100000"/>
                  </a:srgbClr>
                </a:solidFill>
                <a:ln w="19050" cap="flat" cmpd="sng" algn="ctr">
                  <a:noFill/>
                  <a:prstDash val="solid"/>
                </a:ln>
              </p:spPr>
              <p:txBody>
                <a:bodyPr anchor="ctr"/>
                <a:p>
                  <a:pPr marL="0" lvl="0" indent="0" algn="r" defTabSz="914400" rtl="0" eaLnBrk="1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defRPr/>
                  </a:pPr>
                  <a:r>
  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  <a:solidFill>
                        <a:schemeClr val="lt1"/>
                      </a:solidFill>
                      <a:latin typeface="조선굵은고딕"/>
                      <a:ea typeface="조선굵은고딕"/>
                    </a:rPr>
                    <a:t>EXIT</a:t>
                  </a:r>
  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chemeClr val="lt1"/>
                    </a:solidFill>
                    <a:latin typeface="조선굵은고딕"/>
                    <a:ea typeface="조선굵은고딕"/>
                  </a:endParaRPr>
                </a:p>
              </p:txBody>
            </p:sp>
            <p:pic>
              <p:nvPicPr>
                <p:cNvPr id="6" name="그림 5"/>
                <p:cNvPicPr>
                  <a:picLocks noChangeAspect="1"/>
                </p:cNvPicPr>
                <p:nvPr/>
              </p:nvPicPr>
              <p:blipFill rotWithShape="1">
                <a:blip r:embed="rId3"/>
                <a:stretch>
                  <a:fillRect/>
                </a:stretch>
              </p:blipFill>
              <p:spPr>
                <a:xfrm>
                  <a:off x="0" y="2305050"/>
                  <a:ext cx="1219200" cy="1219200"/>
                </a:xfrm>
                <a:prstGeom prst="rect">
                  <a:avLst/>
                </a:prstGeom>
              </p:spPr>
            </p:pic>
          </p:grpSp>
          <p:sp>
            <p:nvSpPr>
              <p:cNvPr id="8" name="직사각형 7"/>
              <p:cNvSpPr/>
              <p:nvPr/>
            </p:nvSpPr>
            <p:spPr>
              <a:xfrm>
                <a:off x="0" y="3657600"/>
                <a:ext cx="2438400" cy="1219200"/>
              </a:xfrm>
              <a:prstGeom prst="rect">
                <a:avLst/>
              </a:prstGeom>
              <a:solidFill>
                <a:schemeClr val="lt1">
                  <a:alpha val="100000"/>
                </a:scheme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Tear off cover and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af6b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rotate lever to use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af6b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Emergency Door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af6b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9" name="액자 8"/>
              <p:cNvSpPr/>
              <p:nvPr/>
            </p:nvSpPr>
            <p:spPr>
              <a:xfrm>
                <a:off x="0" y="3657600"/>
                <a:ext cx="2438400" cy="1219200"/>
              </a:xfrm>
              <a:prstGeom prst="frame">
                <a:avLst>
                  <a:gd name="adj1" fmla="val 7812"/>
                </a:avLst>
              </a:prstGeom>
              <a:solidFill>
                <a:srgbClr val="00af6b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en-US" altLang="ko-KR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rot="0">
              <a:off x="2438400" y="2438400"/>
              <a:ext cx="2438400" cy="2438400"/>
              <a:chOff x="0" y="2438400"/>
              <a:chExt cx="2438400" cy="2438400"/>
            </a:xfrm>
            <a:solidFill>
              <a:srgbClr val="f71c1c"/>
            </a:solidFill>
          </p:grpSpPr>
          <p:sp>
            <p:nvSpPr>
              <p:cNvPr id="13" name="직사각형 3"/>
              <p:cNvSpPr/>
              <p:nvPr/>
            </p:nvSpPr>
            <p:spPr>
              <a:xfrm>
                <a:off x="0" y="2438400"/>
                <a:ext cx="2438400" cy="1219200"/>
              </a:xfrm>
              <a:prstGeom prst="rect">
                <a:avLst/>
              </a:prstGeom>
              <a:grpFill/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ffffff"/>
                    </a:solidFill>
                    <a:latin typeface="조선굵은고딕"/>
                    <a:ea typeface="조선굵은고딕"/>
                  </a:rPr>
                  <a:t>EXIT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5" name="직사각형 7"/>
              <p:cNvSpPr/>
              <p:nvPr/>
            </p:nvSpPr>
            <p:spPr>
              <a:xfrm>
                <a:off x="0" y="3657600"/>
                <a:ext cx="2438400" cy="1219200"/>
              </a:xfrm>
              <a:prstGeom prst="rect">
                <a:avLst/>
              </a:prstGeom>
              <a:solidFill>
                <a:schemeClr val="lt1"/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Tear off cover and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rotate lever to use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Emergency Door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6" name="액자 8"/>
              <p:cNvSpPr/>
              <p:nvPr/>
            </p:nvSpPr>
            <p:spPr>
              <a:xfrm>
                <a:off x="0" y="3657600"/>
                <a:ext cx="2438400" cy="1219200"/>
              </a:xfrm>
              <a:prstGeom prst="frame">
                <a:avLst>
                  <a:gd name="adj1" fmla="val 7812"/>
                </a:avLst>
              </a:prstGeom>
              <a:grpFill/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Calibri"/>
                  <a:ea typeface="맑은 고딕"/>
                  <a:cs typeface="Calibri"/>
                </a:endParaRPr>
              </a:p>
            </p:txBody>
          </p:sp>
        </p:grpSp>
        <p:sp>
          <p:nvSpPr>
            <p:cNvPr id="17" name="다이아몬드 16"/>
            <p:cNvSpPr/>
            <p:nvPr/>
          </p:nvSpPr>
          <p:spPr>
            <a:xfrm>
              <a:off x="2577041" y="2577041"/>
              <a:ext cx="941916" cy="941916"/>
            </a:xfrm>
            <a:prstGeom prst="diamond">
              <a:avLst/>
            </a:prstGeom>
            <a:noFill/>
            <a:ln w="38100">
              <a:solidFill>
                <a:schemeClr val="lt1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r>
                <a:rPr lang="en-US" altLang="ko-KR" sz="4000" b="1"/>
                <a:t>!</a:t>
              </a:r>
              <a:endParaRPr lang="en-US" altLang="ko-KR" sz="4000" b="1"/>
            </a:p>
          </p:txBody>
        </p:sp>
      </p:grpSp>
      <p:grpSp>
        <p:nvGrpSpPr>
          <p:cNvPr id="41" name=""/>
          <p:cNvGrpSpPr/>
          <p:nvPr/>
        </p:nvGrpSpPr>
        <p:grpSpPr>
          <a:xfrm rot="0">
            <a:off x="4880699" y="8534400"/>
            <a:ext cx="4876800" cy="1219200"/>
            <a:chOff x="0" y="4876800"/>
            <a:chExt cx="4876800" cy="1219200"/>
          </a:xfrm>
        </p:grpSpPr>
        <p:sp>
          <p:nvSpPr>
            <p:cNvPr id="21" name="직사각형 20"/>
            <p:cNvSpPr/>
            <p:nvPr/>
          </p:nvSpPr>
          <p:spPr>
            <a:xfrm>
              <a:off x="0" y="48768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DRIVETRAIN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 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CONT.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0" y="54864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INT CIR CONT.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9050" y="55054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chemeClr val="dk1"/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9050" y="48958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3" name="직사각형 20"/>
            <p:cNvSpPr/>
            <p:nvPr/>
          </p:nvSpPr>
          <p:spPr>
            <a:xfrm>
              <a:off x="2438400" y="48768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DOOR&amp;MEC CONT.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4" name="직사각형 21"/>
            <p:cNvSpPr/>
            <p:nvPr/>
          </p:nvSpPr>
          <p:spPr>
            <a:xfrm>
              <a:off x="2438400" y="54864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DRIVER CIR CONT.</a:t>
              </a: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5" name="직사각형 22"/>
            <p:cNvSpPr/>
            <p:nvPr/>
          </p:nvSpPr>
          <p:spPr>
            <a:xfrm>
              <a:off x="2457450" y="55054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6" name="직사각형 24"/>
            <p:cNvSpPr/>
            <p:nvPr/>
          </p:nvSpPr>
          <p:spPr>
            <a:xfrm>
              <a:off x="2457450" y="48958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</p:grpSp>
      <p:grpSp>
        <p:nvGrpSpPr>
          <p:cNvPr id="90" name=""/>
          <p:cNvGrpSpPr/>
          <p:nvPr/>
        </p:nvGrpSpPr>
        <p:grpSpPr>
          <a:xfrm rot="0">
            <a:off x="2594" y="0"/>
            <a:ext cx="9749701" cy="2438401"/>
            <a:chOff x="3899" y="2438399"/>
            <a:chExt cx="9749701" cy="2438401"/>
          </a:xfrm>
        </p:grpSpPr>
        <p:grpSp>
          <p:nvGrpSpPr>
            <p:cNvPr id="49" name=""/>
            <p:cNvGrpSpPr/>
            <p:nvPr/>
          </p:nvGrpSpPr>
          <p:grpSpPr>
            <a:xfrm rot="0">
              <a:off x="3899" y="2438400"/>
              <a:ext cx="3657600" cy="2438400"/>
              <a:chOff x="3899" y="2438400"/>
              <a:chExt cx="3657600" cy="2438400"/>
            </a:xfrm>
          </p:grpSpPr>
          <p:sp>
            <p:nvSpPr>
              <p:cNvPr id="39" name="직사각형 1"/>
              <p:cNvSpPr/>
              <p:nvPr/>
            </p:nvSpPr>
            <p:spPr>
              <a:xfrm>
                <a:off x="3899" y="2438400"/>
                <a:ext cx="36576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NO OVERTAKE</a:t>
                </a: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WHILE SHARP</a:t>
                </a: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CORNERS</a:t>
                </a: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0" name="직사각형 26"/>
              <p:cNvSpPr/>
              <p:nvPr/>
            </p:nvSpPr>
            <p:spPr>
              <a:xfrm>
                <a:off x="41999" y="2476499"/>
                <a:ext cx="35814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48" name=""/>
            <p:cNvGrpSpPr/>
            <p:nvPr/>
          </p:nvGrpSpPr>
          <p:grpSpPr>
            <a:xfrm rot="0">
              <a:off x="7315200" y="2438400"/>
              <a:ext cx="2438400" cy="2438400"/>
              <a:chOff x="3661499" y="2438400"/>
              <a:chExt cx="2438400" cy="2438400"/>
            </a:xfrm>
          </p:grpSpPr>
          <p:sp>
            <p:nvSpPr>
              <p:cNvPr id="45" name="직사각형 1"/>
              <p:cNvSpPr/>
              <p:nvPr/>
            </p:nvSpPr>
            <p:spPr>
              <a:xfrm>
                <a:off x="3661499" y="2438400"/>
                <a:ext cx="24384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6" name="직사각형 26"/>
              <p:cNvSpPr/>
              <p:nvPr/>
            </p:nvSpPr>
            <p:spPr>
              <a:xfrm>
                <a:off x="3699599" y="2476499"/>
                <a:ext cx="23622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7" name="오른쪽 화살표 46"/>
              <p:cNvSpPr/>
              <p:nvPr/>
            </p:nvSpPr>
            <p:spPr>
              <a:xfrm rot="16200000">
                <a:off x="4118699" y="2895600"/>
                <a:ext cx="1524000" cy="1524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noFill/>
              <a:ln w="76200" cap="flat" cmpd="sng" algn="ctr">
                <a:solidFill>
                  <a:schemeClr val="dk1"/>
                </a:solidFill>
                <a:prstDash val="solid"/>
                <a:round/>
                <a:headEnd w="med" len="med"/>
                <a:tailEnd w="med" len="med"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en-US" altLang="ko-KR"/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 rot="0">
              <a:off x="3661499" y="2438399"/>
              <a:ext cx="3657600" cy="2438400"/>
              <a:chOff x="3899" y="2438400"/>
              <a:chExt cx="3657600" cy="2438400"/>
            </a:xfrm>
          </p:grpSpPr>
          <p:sp>
            <p:nvSpPr>
              <p:cNvPr id="51" name="직사각형 1"/>
              <p:cNvSpPr/>
              <p:nvPr/>
            </p:nvSpPr>
            <p:spPr>
              <a:xfrm>
                <a:off x="3899" y="2438400"/>
                <a:ext cx="36576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PLEASE KEEP</a:t>
                </a: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DISTANCE IN BESIDE LANE</a:t>
                </a: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52" name="직사각형 26"/>
              <p:cNvSpPr/>
              <p:nvPr/>
            </p:nvSpPr>
            <p:spPr>
              <a:xfrm>
                <a:off x="41999" y="2476499"/>
                <a:ext cx="35814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sp>
        <p:nvSpPr>
          <p:cNvPr id="19" name="직사각형 18"/>
          <p:cNvSpPr/>
          <p:nvPr/>
        </p:nvSpPr>
        <p:spPr>
          <a:xfrm>
            <a:off x="645" y="2435869"/>
            <a:ext cx="4876800" cy="1219200"/>
          </a:xfrm>
          <a:prstGeom prst="rect">
            <a:avLst/>
          </a:prstGeom>
          <a:solidFill>
            <a:schemeClr val="dk1">
              <a:alpha val="100000"/>
            </a:schemeClr>
          </a:solidFill>
          <a:ln w="19050" cap="flat" cmpd="sng" algn="ctr">
            <a:noFill/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6000" b="1" i="0" u="none" strike="noStrike" kern="1200" cap="none" spc="0" normalizeH="0" baseline="0" mc:Ignorable="hp" hp:hslEmbossed="0">
                <a:solidFill>
                  <a:schemeClr val="lt1"/>
                </a:solidFill>
                <a:latin typeface="Arial"/>
                <a:ea typeface="조선굵은고딕"/>
                <a:cs typeface="Arial"/>
              </a:rPr>
              <a:t>A U T O</a:t>
            </a:r>
            <a:endParaRPr xmlns:mc="http://schemas.openxmlformats.org/markup-compatibility/2006" xmlns:hp="http://schemas.haansoft.com/office/presentation/8.0" kumimoji="0" lang="en-US" altLang="ko-KR" sz="6000" b="1" i="0" u="none" strike="noStrike" kern="1200" cap="none" spc="0" normalizeH="0" baseline="0" mc:Ignorable="hp" hp:hslEmbossed="0">
              <a:solidFill>
                <a:schemeClr val="lt1"/>
              </a:solidFill>
              <a:latin typeface="Arial"/>
              <a:ea typeface="조선굵은고딕"/>
              <a:cs typeface="Arial"/>
            </a:endParaRPr>
          </a:p>
        </p:txBody>
      </p:sp>
      <p:grpSp>
        <p:nvGrpSpPr>
          <p:cNvPr id="91" name=""/>
          <p:cNvGrpSpPr/>
          <p:nvPr/>
        </p:nvGrpSpPr>
        <p:grpSpPr>
          <a:xfrm rot="0">
            <a:off x="4877445" y="2435870"/>
            <a:ext cx="4876800" cy="2438400"/>
            <a:chOff x="-4876155" y="2435869"/>
            <a:chExt cx="4876800" cy="2438400"/>
          </a:xfrm>
        </p:grpSpPr>
        <p:sp>
          <p:nvSpPr>
            <p:cNvPr id="3" name="직사각형 2"/>
            <p:cNvSpPr/>
            <p:nvPr/>
          </p:nvSpPr>
          <p:spPr>
            <a:xfrm>
              <a:off x="-4876155" y="3655069"/>
              <a:ext cx="4876800" cy="1219200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lvl="0" algn="ctr">
                <a:defRPr/>
              </a:pPr>
              <a:r>
                <a:rPr lang="en-US" altLang="ko-KR" sz="4000">
                  <a:solidFill>
                    <a:schemeClr val="tx1"/>
                  </a:solidFill>
                  <a:latin typeface="조선굵은고딕"/>
                  <a:ea typeface="조선굵은고딕"/>
                </a:rPr>
                <a:t>WATCH YOUR</a:t>
              </a:r>
              <a:r>
                <a:rPr lang="ko-KR" altLang="en-US" sz="4000">
                  <a:solidFill>
                    <a:schemeClr val="tx1"/>
                  </a:solidFill>
                  <a:latin typeface="조선굵은고딕"/>
                  <a:ea typeface="조선굵은고딕"/>
                </a:rPr>
                <a:t> </a:t>
              </a:r>
              <a:r>
                <a:rPr lang="en-US" altLang="ko-KR" sz="4000">
                  <a:solidFill>
                    <a:schemeClr val="tx1"/>
                  </a:solidFill>
                  <a:latin typeface="조선굵은고딕"/>
                  <a:ea typeface="조선굵은고딕"/>
                </a:rPr>
                <a:t>STEP</a:t>
              </a: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-4838055" y="3693169"/>
              <a:ext cx="4800600" cy="1143000"/>
            </a:xfrm>
            <a:prstGeom prst="rect">
              <a:avLst/>
            </a:prstGeom>
            <a:noFill/>
            <a:ln w="3810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grpSp>
          <p:nvGrpSpPr>
            <p:cNvPr id="37" name=""/>
            <p:cNvGrpSpPr/>
            <p:nvPr/>
          </p:nvGrpSpPr>
          <p:grpSpPr>
            <a:xfrm rot="0">
              <a:off x="-4876155" y="2435869"/>
              <a:ext cx="4876800" cy="1219200"/>
              <a:chOff x="0" y="0"/>
              <a:chExt cx="4876800" cy="1219200"/>
            </a:xfrm>
          </p:grpSpPr>
          <p:sp>
            <p:nvSpPr>
              <p:cNvPr id="2" name="직사각형 1"/>
              <p:cNvSpPr/>
              <p:nvPr/>
            </p:nvSpPr>
            <p:spPr>
              <a:xfrm>
                <a:off x="0" y="0"/>
                <a:ext cx="4876800" cy="1219200"/>
              </a:xfrm>
              <a:prstGeom prst="rect">
                <a:avLst/>
              </a:prstGeom>
              <a:solidFill>
                <a:srgbClr val="f7c424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r>
                  <a:rPr lang="en-US" altLang="ko-KR" sz="40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WATCH YOUR</a:t>
                </a:r>
                <a:r>
                  <a:rPr lang="ko-KR" altLang="en-US" sz="40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 </a:t>
                </a:r>
                <a:r>
                  <a:rPr lang="en-US" altLang="ko-KR" sz="40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STEP</a:t>
                </a:r>
                <a:endParaRPr lang="en-US" altLang="ko-KR" sz="4000">
                  <a:solidFill>
                    <a:schemeClr val="tx1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8100" y="38099"/>
                <a:ext cx="48006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grpSp>
        <p:nvGrpSpPr>
          <p:cNvPr id="80" name=""/>
          <p:cNvGrpSpPr/>
          <p:nvPr/>
        </p:nvGrpSpPr>
        <p:grpSpPr>
          <a:xfrm rot="0">
            <a:off x="1290" y="3655069"/>
            <a:ext cx="4872901" cy="1219201"/>
            <a:chOff x="4880699" y="7315200"/>
            <a:chExt cx="4872901" cy="1219201"/>
          </a:xfrm>
        </p:grpSpPr>
        <p:grpSp>
          <p:nvGrpSpPr>
            <p:cNvPr id="60" name=""/>
            <p:cNvGrpSpPr/>
            <p:nvPr/>
          </p:nvGrpSpPr>
          <p:grpSpPr>
            <a:xfrm rot="0">
              <a:off x="4880699" y="7315200"/>
              <a:ext cx="2438400" cy="1219200"/>
              <a:chOff x="4880699" y="7315200"/>
              <a:chExt cx="2438400" cy="1219200"/>
            </a:xfrm>
          </p:grpSpPr>
          <p:sp>
            <p:nvSpPr>
              <p:cNvPr id="58" name="직사각형 1"/>
              <p:cNvSpPr/>
              <p:nvPr/>
            </p:nvSpPr>
            <p:spPr>
              <a:xfrm>
                <a:off x="4880699" y="7315200"/>
                <a:ext cx="2438400" cy="12192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AVOID:</a:t>
                </a:r>
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DOOR AREA</a:t>
                </a:r>
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59" name="직사각형 26"/>
              <p:cNvSpPr/>
              <p:nvPr/>
            </p:nvSpPr>
            <p:spPr>
              <a:xfrm>
                <a:off x="4918799" y="7353300"/>
                <a:ext cx="23622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61" name="그룹 60"/>
            <p:cNvGrpSpPr/>
            <p:nvPr/>
          </p:nvGrpSpPr>
          <p:grpSpPr>
            <a:xfrm rot="0">
              <a:off x="7315200" y="7315201"/>
              <a:ext cx="2438400" cy="1219200"/>
              <a:chOff x="4880699" y="7315200"/>
              <a:chExt cx="2438400" cy="1219200"/>
            </a:xfrm>
          </p:grpSpPr>
          <p:sp>
            <p:nvSpPr>
              <p:cNvPr id="62" name="직사각형 1"/>
              <p:cNvSpPr/>
              <p:nvPr/>
            </p:nvSpPr>
            <p:spPr>
              <a:xfrm>
                <a:off x="4880699" y="7315200"/>
                <a:ext cx="2438400" cy="1219200"/>
              </a:xfrm>
              <a:prstGeom prst="rect">
                <a:avLst/>
              </a:prstGeom>
              <a:solidFill>
                <a:schemeClr val="lt1">
                  <a:alpha val="100000"/>
                </a:scheme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AVOID:</a:t>
                </a:r>
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DOOR AREA</a:t>
                </a:r>
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63" name="직사각형 26"/>
              <p:cNvSpPr/>
              <p:nvPr/>
            </p:nvSpPr>
            <p:spPr>
              <a:xfrm>
                <a:off x="4918799" y="7353300"/>
                <a:ext cx="23622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sp>
        <p:nvSpPr>
          <p:cNvPr id="71" name="직사각형 3"/>
          <p:cNvSpPr/>
          <p:nvPr/>
        </p:nvSpPr>
        <p:spPr>
          <a:xfrm>
            <a:off x="2442299" y="7315200"/>
            <a:ext cx="2438400" cy="1219200"/>
          </a:xfrm>
          <a:prstGeom prst="rect">
            <a:avLst/>
          </a:prstGeom>
          <a:ln w="19050" cap="flat" cmpd="sng" algn="ctr">
            <a:noFill/>
            <a:prstDash val="solid"/>
          </a:ln>
        </p:spPr>
        <p:txBody>
          <a:bodyPr anchor="ctr"/>
          <a:p>
            <a:pPr marL="0" lvl="0" indent="0" algn="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조선굵은고딕"/>
                <a:ea typeface="조선굵은고딕"/>
              </a:rPr>
              <a:t>EXIT</a:t>
            </a:r>
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<a:solidFill>
                <a:srgbClr val="ffffff"/>
              </a:solidFill>
              <a:latin typeface="조선굵은고딕"/>
              <a:ea typeface="조선굵은고딕"/>
            </a:endParaRPr>
          </a:p>
        </p:txBody>
      </p:sp>
      <p:grpSp>
        <p:nvGrpSpPr>
          <p:cNvPr id="75" name=""/>
          <p:cNvGrpSpPr/>
          <p:nvPr/>
        </p:nvGrpSpPr>
        <p:grpSpPr>
          <a:xfrm rot="0">
            <a:off x="0" y="4874270"/>
            <a:ext cx="2438400" cy="2440931"/>
            <a:chOff x="0" y="4874270"/>
            <a:chExt cx="2438400" cy="2440931"/>
          </a:xfrm>
        </p:grpSpPr>
        <p:sp>
          <p:nvSpPr>
            <p:cNvPr id="72" name="직사각형 3"/>
            <p:cNvSpPr/>
            <p:nvPr/>
          </p:nvSpPr>
          <p:spPr>
            <a:xfrm>
              <a:off x="0" y="4874270"/>
              <a:ext cx="2438400" cy="609600"/>
            </a:xfrm>
            <a:prstGeom prst="rect">
              <a:avLst/>
            </a:prstGeom>
            <a:solidFill>
              <a:srgbClr val="f71c1c"/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rPr>
                <a:t>Door Hammer</a:t>
              </a:r>
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73" name="직사각형 7"/>
            <p:cNvSpPr/>
            <p:nvPr/>
          </p:nvSpPr>
          <p:spPr>
            <a:xfrm>
              <a:off x="0" y="5483870"/>
              <a:ext cx="2438400" cy="183133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257040" lvl="0" indent="-257040">
                <a:buFont typeface="Arial"/>
                <a:buChar char="•"/>
                <a:defRPr/>
              </a:pPr>
              <a:r>
                <a:rPr xmlns:mc="http://schemas.openxmlformats.org/markup-compatibility/2006" xmlns:hp="http://schemas.haansoft.com/office/presentation/8.0" kumimoji="0" lang="en-US" altLang="ko-KR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Tear off cover and hit the side of glass to break and escape. Beware of glass fragments.</a:t>
              </a:r>
              <a:endParaRPr xmlns:mc="http://schemas.openxmlformats.org/markup-compatibility/2006" xmlns:hp="http://schemas.haansoft.com/office/presentation/8.0" kumimoji="0" lang="en-US" altLang="ko-KR" b="0" i="0" u="none" strike="noStrike" kern="1200" cap="none" spc="0" normalizeH="0" baseline="0" mc:Ignorable="hp" hp:hslEmbossed="0">
                <a:solidFill>
                  <a:srgbClr val="f71c1c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74" name="액자 8"/>
            <p:cNvSpPr/>
            <p:nvPr/>
          </p:nvSpPr>
          <p:spPr>
            <a:xfrm>
              <a:off x="0" y="5483870"/>
              <a:ext cx="2438400" cy="1831331"/>
            </a:xfrm>
            <a:prstGeom prst="frame">
              <a:avLst>
                <a:gd name="adj1" fmla="val 2405"/>
              </a:avLst>
            </a:prstGeom>
            <a:solidFill>
              <a:srgbClr val="ff0000"/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Calibri"/>
              </a:endParaRPr>
            </a:p>
          </p:txBody>
        </p:sp>
      </p:grpSp>
      <p:grpSp>
        <p:nvGrpSpPr>
          <p:cNvPr id="76" name="그룹 75"/>
          <p:cNvGrpSpPr/>
          <p:nvPr/>
        </p:nvGrpSpPr>
        <p:grpSpPr>
          <a:xfrm rot="0">
            <a:off x="2439045" y="4874270"/>
            <a:ext cx="2438400" cy="2440931"/>
            <a:chOff x="0" y="4874270"/>
            <a:chExt cx="2438400" cy="2440931"/>
          </a:xfrm>
        </p:grpSpPr>
        <p:sp>
          <p:nvSpPr>
            <p:cNvPr id="77" name="직사각형 3"/>
            <p:cNvSpPr/>
            <p:nvPr/>
          </p:nvSpPr>
          <p:spPr>
            <a:xfrm>
              <a:off x="0" y="4874270"/>
              <a:ext cx="2438400" cy="609600"/>
            </a:xfrm>
            <a:prstGeom prst="rect">
              <a:avLst/>
            </a:prstGeom>
            <a:solidFill>
              <a:srgbClr val="f71c1c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rPr>
                <a:t>Manual Open</a:t>
              </a:r>
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78" name="직사각형 7"/>
            <p:cNvSpPr/>
            <p:nvPr/>
          </p:nvSpPr>
          <p:spPr>
            <a:xfrm>
              <a:off x="0" y="5483870"/>
              <a:ext cx="2438400" cy="183133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257040" lvl="0" indent="-257040" algn="l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/>
              </a:pPr>
              <a:r>
                <a: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If your vehicle hydrilics got disabled, rotate lever to make doors open manually.</a:t>
              </a: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f71c1c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79" name="액자 8"/>
            <p:cNvSpPr/>
            <p:nvPr/>
          </p:nvSpPr>
          <p:spPr>
            <a:xfrm>
              <a:off x="0" y="5483870"/>
              <a:ext cx="2438400" cy="1831331"/>
            </a:xfrm>
            <a:prstGeom prst="frame">
              <a:avLst>
                <a:gd name="adj1" fmla="val 2405"/>
              </a:avLst>
            </a:prstGeom>
            <a:solidFill>
              <a:srgbClr val="ff0000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Calibri"/>
              </a:endParaRPr>
            </a:p>
          </p:txBody>
        </p:sp>
      </p:grpSp>
      <p:grpSp>
        <p:nvGrpSpPr>
          <p:cNvPr id="98" name="그룹 97"/>
          <p:cNvGrpSpPr/>
          <p:nvPr/>
        </p:nvGrpSpPr>
        <p:grpSpPr>
          <a:xfrm rot="0">
            <a:off x="4877445" y="4874270"/>
            <a:ext cx="4876800" cy="2438400"/>
            <a:chOff x="-4876155" y="2435870"/>
            <a:chExt cx="4876800" cy="2438400"/>
          </a:xfrm>
        </p:grpSpPr>
        <p:sp>
          <p:nvSpPr>
            <p:cNvPr id="99" name="직사각형 2"/>
            <p:cNvSpPr/>
            <p:nvPr/>
          </p:nvSpPr>
          <p:spPr>
            <a:xfrm>
              <a:off x="-4876155" y="3655070"/>
              <a:ext cx="4876800" cy="1219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BEWARE OF HEAD</a:t>
              </a: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100" name="직사각형 25"/>
            <p:cNvSpPr/>
            <p:nvPr/>
          </p:nvSpPr>
          <p:spPr>
            <a:xfrm>
              <a:off x="-4838055" y="3693170"/>
              <a:ext cx="4800600" cy="1143000"/>
            </a:xfrm>
            <a:prstGeom prst="rect">
              <a:avLst/>
            </a:prstGeom>
            <a:noFill/>
            <a:ln w="3810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grpSp>
          <p:nvGrpSpPr>
            <p:cNvPr id="101" name=""/>
            <p:cNvGrpSpPr/>
            <p:nvPr/>
          </p:nvGrpSpPr>
          <p:grpSpPr>
            <a:xfrm rot="0">
              <a:off x="-4876155" y="2435870"/>
              <a:ext cx="4876800" cy="1219200"/>
              <a:chOff x="0" y="0"/>
              <a:chExt cx="4876800" cy="1219200"/>
            </a:xfrm>
          </p:grpSpPr>
          <p:sp>
            <p:nvSpPr>
              <p:cNvPr id="102" name="직사각형 1"/>
              <p:cNvSpPr/>
              <p:nvPr/>
            </p:nvSpPr>
            <p:spPr>
              <a:xfrm>
                <a:off x="0" y="0"/>
                <a:ext cx="4876800" cy="12192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BEWARE OF HEAD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03" name="직사각형 26"/>
              <p:cNvSpPr/>
              <p:nvPr/>
            </p:nvSpPr>
            <p:spPr>
              <a:xfrm>
                <a:off x="38100" y="38099"/>
                <a:ext cx="48006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grpSp>
        <p:nvGrpSpPr>
          <p:cNvPr id="116" name=""/>
          <p:cNvGrpSpPr/>
          <p:nvPr/>
        </p:nvGrpSpPr>
        <p:grpSpPr>
          <a:xfrm rot="0">
            <a:off x="4877445" y="7315201"/>
            <a:ext cx="4876155" cy="1219200"/>
            <a:chOff x="4877445" y="7315201"/>
            <a:chExt cx="4876155" cy="1219200"/>
          </a:xfrm>
        </p:grpSpPr>
        <p:grpSp>
          <p:nvGrpSpPr>
            <p:cNvPr id="106" name=""/>
            <p:cNvGrpSpPr/>
            <p:nvPr/>
          </p:nvGrpSpPr>
          <p:grpSpPr>
            <a:xfrm rot="0">
              <a:off x="4877445" y="7315201"/>
              <a:ext cx="1219200" cy="1219200"/>
              <a:chOff x="4877445" y="7315201"/>
              <a:chExt cx="1219200" cy="1219200"/>
            </a:xfrm>
          </p:grpSpPr>
          <p:sp>
            <p:nvSpPr>
              <p:cNvPr id="104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Front</a:t>
                </a:r>
  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05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07" name="그룹 106"/>
            <p:cNvGrpSpPr/>
            <p:nvPr/>
          </p:nvGrpSpPr>
          <p:grpSpPr>
            <a:xfrm rot="0">
              <a:off x="6099899" y="7315201"/>
              <a:ext cx="1219200" cy="1219200"/>
              <a:chOff x="4877445" y="7315201"/>
              <a:chExt cx="1219200" cy="1219200"/>
            </a:xfrm>
          </p:grpSpPr>
          <p:sp>
            <p:nvSpPr>
              <p:cNvPr id="108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Mid</a:t>
                </a:r>
  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09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10" name="그룹 109"/>
            <p:cNvGrpSpPr/>
            <p:nvPr/>
          </p:nvGrpSpPr>
          <p:grpSpPr>
            <a:xfrm rot="0">
              <a:off x="7315845" y="7315201"/>
              <a:ext cx="1219200" cy="1219200"/>
              <a:chOff x="4877445" y="7315201"/>
              <a:chExt cx="1219200" cy="1219200"/>
            </a:xfrm>
          </p:grpSpPr>
          <p:sp>
            <p:nvSpPr>
              <p:cNvPr id="111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Rear</a:t>
                </a:r>
  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12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13" name="그룹 112"/>
            <p:cNvGrpSpPr/>
            <p:nvPr/>
          </p:nvGrpSpPr>
          <p:grpSpPr>
            <a:xfrm rot="0">
              <a:off x="8534400" y="7315201"/>
              <a:ext cx="1219200" cy="1219200"/>
              <a:chOff x="4877445" y="7315201"/>
              <a:chExt cx="1219200" cy="1219200"/>
            </a:xfrm>
          </p:grpSpPr>
          <p:sp>
            <p:nvSpPr>
              <p:cNvPr id="114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Aux</a:t>
                </a:r>
  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15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"/>
          <p:cNvGrpSpPr/>
          <p:nvPr/>
        </p:nvGrpSpPr>
        <p:grpSpPr>
          <a:xfrm rot="0">
            <a:off x="3899" y="7315200"/>
            <a:ext cx="4876800" cy="2438400"/>
            <a:chOff x="0" y="2438400"/>
            <a:chExt cx="4876800" cy="2438400"/>
          </a:xfrm>
        </p:grpSpPr>
        <p:grpSp>
          <p:nvGrpSpPr>
            <p:cNvPr id="10" name=""/>
            <p:cNvGrpSpPr/>
            <p:nvPr/>
          </p:nvGrpSpPr>
          <p:grpSpPr>
            <a:xfrm rot="0">
              <a:off x="0" y="2438400"/>
              <a:ext cx="2438400" cy="2438400"/>
              <a:chOff x="0" y="2438400"/>
              <a:chExt cx="2438400" cy="2438400"/>
            </a:xfrm>
          </p:grpSpPr>
          <p:grpSp>
            <p:nvGrpSpPr>
              <p:cNvPr id="7" name=""/>
              <p:cNvGrpSpPr/>
              <p:nvPr/>
            </p:nvGrpSpPr>
            <p:grpSpPr>
              <a:xfrm rot="0">
                <a:off x="0" y="2438400"/>
                <a:ext cx="2438400" cy="1219200"/>
                <a:chOff x="0" y="2305050"/>
                <a:chExt cx="2438400" cy="1219200"/>
              </a:xfrm>
            </p:grpSpPr>
            <p:sp>
              <p:nvSpPr>
                <p:cNvPr id="4" name="직사각형 3"/>
                <p:cNvSpPr/>
                <p:nvPr/>
              </p:nvSpPr>
              <p:spPr>
                <a:xfrm>
                  <a:off x="0" y="2305050"/>
                  <a:ext cx="2438400" cy="1219200"/>
                </a:xfrm>
                <a:prstGeom prst="rect">
                  <a:avLst/>
                </a:prstGeom>
                <a:solidFill>
                  <a:srgbClr val="00af6b">
                    <a:alpha val="100000"/>
                  </a:srgbClr>
                </a:solidFill>
                <a:ln w="19050" cap="flat" cmpd="sng" algn="ctr">
                  <a:noFill/>
                  <a:prstDash val="solid"/>
                </a:ln>
              </p:spPr>
              <p:txBody>
                <a:bodyPr anchor="ctr"/>
                <a:p>
                  <a:pPr marL="0" lvl="0" indent="0" algn="r" defTabSz="914400" rtl="0" eaLnBrk="1" latinLnBrk="1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  <a:defRPr/>
                  </a:pPr>
                  <a:r>
  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  <a:solidFill>
                        <a:schemeClr val="lt1"/>
                      </a:solidFill>
                      <a:latin typeface="조선굵은고딕"/>
                      <a:ea typeface="조선굵은고딕"/>
                    </a:rPr>
                    <a:t>비상문</a:t>
                  </a:r>
  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chemeClr val="lt1"/>
                    </a:solidFill>
                    <a:latin typeface="조선굵은고딕"/>
                    <a:ea typeface="조선굵은고딕"/>
                  </a:endParaRPr>
                </a:p>
              </p:txBody>
            </p:sp>
            <p:pic>
              <p:nvPicPr>
                <p:cNvPr id="6" name="그림 5"/>
                <p:cNvPicPr>
                  <a:picLocks noChangeAspect="1"/>
                </p:cNvPicPr>
                <p:nvPr/>
              </p:nvPicPr>
              <p:blipFill rotWithShape="1">
                <a:blip r:embed="rId3"/>
                <a:stretch>
                  <a:fillRect/>
                </a:stretch>
              </p:blipFill>
              <p:spPr>
                <a:xfrm>
                  <a:off x="0" y="2305050"/>
                  <a:ext cx="1219200" cy="1219200"/>
                </a:xfrm>
                <a:prstGeom prst="rect">
                  <a:avLst/>
                </a:prstGeom>
              </p:spPr>
            </p:pic>
          </p:grpSp>
          <p:sp>
            <p:nvSpPr>
              <p:cNvPr id="8" name="직사각형 7"/>
              <p:cNvSpPr/>
              <p:nvPr/>
            </p:nvSpPr>
            <p:spPr>
              <a:xfrm>
                <a:off x="0" y="3657600"/>
                <a:ext cx="2438400" cy="1219200"/>
              </a:xfrm>
              <a:prstGeom prst="rect">
                <a:avLst/>
              </a:prstGeom>
              <a:solidFill>
                <a:schemeClr val="lt1">
                  <a:alpha val="100000"/>
                </a:scheme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커버를 뜯어낸 뒤</a:t>
                </a:r>
                <a:b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</a:b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안의 레버를 돌려서</a:t>
                </a:r>
  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af6b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00af6b"/>
                    </a:solidFill>
                    <a:latin typeface="조선굵은고딕"/>
                    <a:ea typeface="조선굵은고딕"/>
                  </a:rPr>
                  <a:t>문을 개폐하십시오</a:t>
                </a:r>
  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af6b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9" name="액자 8"/>
              <p:cNvSpPr/>
              <p:nvPr/>
            </p:nvSpPr>
            <p:spPr>
              <a:xfrm>
                <a:off x="0" y="3657600"/>
                <a:ext cx="2438400" cy="1219200"/>
              </a:xfrm>
              <a:prstGeom prst="frame">
                <a:avLst>
                  <a:gd name="adj1" fmla="val 7812"/>
                </a:avLst>
              </a:prstGeom>
              <a:solidFill>
                <a:srgbClr val="00af6b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en-US" altLang="ko-KR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그룹 10"/>
            <p:cNvGrpSpPr/>
            <p:nvPr/>
          </p:nvGrpSpPr>
          <p:grpSpPr>
            <a:xfrm rot="0">
              <a:off x="2438400" y="2438400"/>
              <a:ext cx="2438400" cy="2438400"/>
              <a:chOff x="0" y="2438400"/>
              <a:chExt cx="2438400" cy="2438400"/>
            </a:xfrm>
            <a:solidFill>
              <a:srgbClr val="f71c1c"/>
            </a:solidFill>
          </p:grpSpPr>
          <p:sp>
            <p:nvSpPr>
              <p:cNvPr id="13" name="직사각형 3"/>
              <p:cNvSpPr/>
              <p:nvPr/>
            </p:nvSpPr>
            <p:spPr>
              <a:xfrm>
                <a:off x="0" y="2438400"/>
                <a:ext cx="2438400" cy="1219200"/>
              </a:xfrm>
              <a:prstGeom prst="rect">
                <a:avLst/>
              </a:prstGeom>
              <a:grpFill/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ffffff"/>
                    </a:solidFill>
                    <a:latin typeface="조선굵은고딕"/>
                    <a:ea typeface="조선굵은고딕"/>
                  </a:rPr>
                  <a:t>비상문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5" name="직사각형 7"/>
              <p:cNvSpPr/>
              <p:nvPr/>
            </p:nvSpPr>
            <p:spPr>
              <a:xfrm>
                <a:off x="0" y="3657600"/>
                <a:ext cx="2438400" cy="1219200"/>
              </a:xfrm>
              <a:prstGeom prst="rect">
                <a:avLst/>
              </a:prstGeom>
              <a:solidFill>
                <a:schemeClr val="lt1"/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커버를 뜯어낸 뒤</a:t>
                </a:r>
                <a:b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</a:b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안의 레버를 돌려서</a:t>
                </a:r>
  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  <a:solidFill>
                      <a:srgbClr val="f71c1c"/>
                    </a:solidFill>
                    <a:latin typeface="조선굵은고딕"/>
                    <a:ea typeface="조선굵은고딕"/>
                  </a:rPr>
                  <a:t>문을 개폐하십시오</a:t>
                </a:r>
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6" name="액자 8"/>
              <p:cNvSpPr/>
              <p:nvPr/>
            </p:nvSpPr>
            <p:spPr>
              <a:xfrm>
                <a:off x="0" y="3657600"/>
                <a:ext cx="2438400" cy="1219200"/>
              </a:xfrm>
              <a:prstGeom prst="frame">
                <a:avLst>
                  <a:gd name="adj1" fmla="val 7812"/>
                </a:avLst>
              </a:prstGeom>
              <a:grpFill/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Calibri"/>
                  <a:ea typeface="맑은 고딕"/>
                  <a:cs typeface="Calibri"/>
                </a:endParaRPr>
              </a:p>
            </p:txBody>
          </p:sp>
        </p:grpSp>
        <p:sp>
          <p:nvSpPr>
            <p:cNvPr id="17" name="다이아몬드 16"/>
            <p:cNvSpPr/>
            <p:nvPr/>
          </p:nvSpPr>
          <p:spPr>
            <a:xfrm>
              <a:off x="2577041" y="2577041"/>
              <a:ext cx="941916" cy="941916"/>
            </a:xfrm>
            <a:prstGeom prst="diamond">
              <a:avLst/>
            </a:prstGeom>
            <a:noFill/>
            <a:ln w="38100">
              <a:solidFill>
                <a:schemeClr val="lt1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r>
                <a:rPr lang="en-US" altLang="ko-KR" sz="4000" b="1"/>
                <a:t>!</a:t>
              </a:r>
              <a:endParaRPr lang="en-US" altLang="ko-KR" sz="4000" b="1"/>
            </a:p>
          </p:txBody>
        </p:sp>
      </p:grpSp>
      <p:grpSp>
        <p:nvGrpSpPr>
          <p:cNvPr id="41" name=""/>
          <p:cNvGrpSpPr/>
          <p:nvPr/>
        </p:nvGrpSpPr>
        <p:grpSpPr>
          <a:xfrm rot="0">
            <a:off x="4880699" y="8534400"/>
            <a:ext cx="4876800" cy="1219200"/>
            <a:chOff x="0" y="4876800"/>
            <a:chExt cx="4876800" cy="1219200"/>
          </a:xfrm>
        </p:grpSpPr>
        <p:sp>
          <p:nvSpPr>
            <p:cNvPr id="21" name="직사각형 20"/>
            <p:cNvSpPr/>
            <p:nvPr/>
          </p:nvSpPr>
          <p:spPr>
            <a:xfrm>
              <a:off x="0" y="48768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구동계 관리 제어반</a:t>
              </a:r>
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0" y="54864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승객석 환경 제어반</a:t>
              </a:r>
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3" name="직사각형 22"/>
            <p:cNvSpPr/>
            <p:nvPr/>
          </p:nvSpPr>
          <p:spPr>
            <a:xfrm>
              <a:off x="19050" y="55054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chemeClr val="dk1"/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5" name="직사각형 24"/>
            <p:cNvSpPr/>
            <p:nvPr/>
          </p:nvSpPr>
          <p:spPr>
            <a:xfrm>
              <a:off x="19050" y="48958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3" name="직사각형 20"/>
            <p:cNvSpPr/>
            <p:nvPr/>
          </p:nvSpPr>
          <p:spPr>
            <a:xfrm>
              <a:off x="2438400" y="48768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문</a:t>
              </a:r>
              <a:r>
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/</a:t>
              </a: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기계장비 제어반</a:t>
              </a:r>
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4" name="직사각형 21"/>
            <p:cNvSpPr/>
            <p:nvPr/>
          </p:nvSpPr>
          <p:spPr>
            <a:xfrm>
              <a:off x="2438400" y="5486400"/>
              <a:ext cx="2438400" cy="6096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운전석 환경 제어반</a:t>
              </a:r>
              <a:endParaRPr xmlns:mc="http://schemas.openxmlformats.org/markup-compatibility/2006" xmlns:hp="http://schemas.haansoft.com/office/presentation/8.0" kumimoji="0" lang="ko-KR" altLang="en-US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5" name="직사각형 22"/>
            <p:cNvSpPr/>
            <p:nvPr/>
          </p:nvSpPr>
          <p:spPr>
            <a:xfrm>
              <a:off x="2457450" y="55054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6" name="직사각형 24"/>
            <p:cNvSpPr/>
            <p:nvPr/>
          </p:nvSpPr>
          <p:spPr>
            <a:xfrm>
              <a:off x="2457450" y="4895850"/>
              <a:ext cx="2400300" cy="571500"/>
            </a:xfrm>
            <a:prstGeom prst="rect">
              <a:avLst/>
            </a:prstGeom>
            <a:noFill/>
            <a:ln w="1905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</p:grpSp>
      <p:grpSp>
        <p:nvGrpSpPr>
          <p:cNvPr id="102" name=""/>
          <p:cNvGrpSpPr/>
          <p:nvPr/>
        </p:nvGrpSpPr>
        <p:grpSpPr>
          <a:xfrm rot="0">
            <a:off x="2595" y="0"/>
            <a:ext cx="9749701" cy="2438401"/>
            <a:chOff x="3899" y="2438399"/>
            <a:chExt cx="9749701" cy="2438401"/>
          </a:xfrm>
        </p:grpSpPr>
        <p:grpSp>
          <p:nvGrpSpPr>
            <p:cNvPr id="49" name=""/>
            <p:cNvGrpSpPr/>
            <p:nvPr/>
          </p:nvGrpSpPr>
          <p:grpSpPr>
            <a:xfrm rot="0">
              <a:off x="3899" y="2438400"/>
              <a:ext cx="3657600" cy="2438400"/>
              <a:chOff x="3899" y="2438400"/>
              <a:chExt cx="3657600" cy="2438400"/>
            </a:xfrm>
          </p:grpSpPr>
          <p:sp>
            <p:nvSpPr>
              <p:cNvPr id="39" name="직사각형 1"/>
              <p:cNvSpPr/>
              <p:nvPr/>
            </p:nvSpPr>
            <p:spPr>
              <a:xfrm>
                <a:off x="3899" y="2438400"/>
                <a:ext cx="36576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좌</a:t>
                </a:r>
                <a:r>
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/</a:t>
                </a: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우회전시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근처 추월을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삼가십시오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0" name="직사각형 26"/>
              <p:cNvSpPr/>
              <p:nvPr/>
            </p:nvSpPr>
            <p:spPr>
              <a:xfrm>
                <a:off x="41999" y="2476499"/>
                <a:ext cx="35814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48" name=""/>
            <p:cNvGrpSpPr/>
            <p:nvPr/>
          </p:nvGrpSpPr>
          <p:grpSpPr>
            <a:xfrm rot="0">
              <a:off x="7315200" y="2438400"/>
              <a:ext cx="2438400" cy="2438400"/>
              <a:chOff x="3661499" y="2438400"/>
              <a:chExt cx="2438400" cy="2438400"/>
            </a:xfrm>
          </p:grpSpPr>
          <p:sp>
            <p:nvSpPr>
              <p:cNvPr id="45" name="직사각형 1"/>
              <p:cNvSpPr/>
              <p:nvPr/>
            </p:nvSpPr>
            <p:spPr>
              <a:xfrm>
                <a:off x="3661499" y="2438400"/>
                <a:ext cx="24384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6" name="직사각형 26"/>
              <p:cNvSpPr/>
              <p:nvPr/>
            </p:nvSpPr>
            <p:spPr>
              <a:xfrm>
                <a:off x="3699599" y="2476499"/>
                <a:ext cx="23622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47" name="오른쪽 화살표 46"/>
              <p:cNvSpPr/>
              <p:nvPr/>
            </p:nvSpPr>
            <p:spPr>
              <a:xfrm rot="16200000">
                <a:off x="4118699" y="2895600"/>
                <a:ext cx="1524000" cy="1524000"/>
              </a:xfrm>
              <a:prstGeom prst="rightArrow">
                <a:avLst>
                  <a:gd name="adj1" fmla="val 50000"/>
                  <a:gd name="adj2" fmla="val 50000"/>
                </a:avLst>
              </a:prstGeom>
              <a:noFill/>
              <a:ln w="76200" cap="flat" cmpd="sng" algn="ctr">
                <a:solidFill>
                  <a:schemeClr val="dk1"/>
                </a:solidFill>
                <a:prstDash val="solid"/>
                <a:round/>
                <a:headEnd w="med" len="med"/>
                <a:tailEnd w="med" len="med"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en-US" altLang="ko-KR"/>
              </a:p>
            </p:txBody>
          </p:sp>
        </p:grpSp>
        <p:grpSp>
          <p:nvGrpSpPr>
            <p:cNvPr id="50" name="그룹 49"/>
            <p:cNvGrpSpPr/>
            <p:nvPr/>
          </p:nvGrpSpPr>
          <p:grpSpPr>
            <a:xfrm rot="0">
              <a:off x="3661499" y="2438399"/>
              <a:ext cx="3657600" cy="2438400"/>
              <a:chOff x="3899" y="2438400"/>
              <a:chExt cx="3657600" cy="2438400"/>
            </a:xfrm>
          </p:grpSpPr>
          <p:sp>
            <p:nvSpPr>
              <p:cNvPr id="51" name="직사각형 1"/>
              <p:cNvSpPr/>
              <p:nvPr/>
            </p:nvSpPr>
            <p:spPr>
              <a:xfrm>
                <a:off x="3899" y="2438400"/>
                <a:ext cx="3657600" cy="24384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근처 차선에서 차량과의 거리를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두십시오</a:t>
                </a:r>
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52" name="직사각형 26"/>
              <p:cNvSpPr/>
              <p:nvPr/>
            </p:nvSpPr>
            <p:spPr>
              <a:xfrm>
                <a:off x="41999" y="2476499"/>
                <a:ext cx="3581400" cy="23622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sp>
        <p:nvSpPr>
          <p:cNvPr id="19" name="직사각형 18"/>
          <p:cNvSpPr/>
          <p:nvPr/>
        </p:nvSpPr>
        <p:spPr>
          <a:xfrm>
            <a:off x="645" y="2435870"/>
            <a:ext cx="4876800" cy="1219200"/>
          </a:xfrm>
          <a:prstGeom prst="rect">
            <a:avLst/>
          </a:prstGeom>
          <a:solidFill>
            <a:schemeClr val="dk1">
              <a:alpha val="100000"/>
            </a:schemeClr>
          </a:solidFill>
          <a:ln w="19050" cap="flat" cmpd="sng" algn="ctr">
            <a:noFill/>
            <a:prstDash val="soli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6000" i="0" u="none" strike="noStrike" kern="1200" cap="none" spc="0" normalizeH="0" baseline="0" mc:Ignorable="hp" hp:hslEmbossed="0">
                <a:solidFill>
                  <a:schemeClr val="lt1"/>
                </a:solidFill>
                <a:latin typeface="Arial"/>
                <a:ea typeface="조선굵은고딕"/>
                <a:cs typeface="Arial"/>
              </a:rPr>
              <a:t>자 동 문</a:t>
            </a:r>
            <a:endParaRPr xmlns:mc="http://schemas.openxmlformats.org/markup-compatibility/2006" xmlns:hp="http://schemas.haansoft.com/office/presentation/8.0" kumimoji="0" lang="ko-KR" altLang="en-US" sz="6000" i="0" u="none" strike="noStrike" kern="1200" cap="none" spc="0" normalizeH="0" baseline="0" mc:Ignorable="hp" hp:hslEmbossed="0">
              <a:solidFill>
                <a:schemeClr val="lt1"/>
              </a:solidFill>
              <a:latin typeface="Arial"/>
              <a:ea typeface="조선굵은고딕"/>
              <a:cs typeface="Arial"/>
            </a:endParaRPr>
          </a:p>
        </p:txBody>
      </p:sp>
      <p:grpSp>
        <p:nvGrpSpPr>
          <p:cNvPr id="104" name=""/>
          <p:cNvGrpSpPr/>
          <p:nvPr/>
        </p:nvGrpSpPr>
        <p:grpSpPr>
          <a:xfrm rot="0">
            <a:off x="4877445" y="2435870"/>
            <a:ext cx="4876800" cy="2438400"/>
            <a:chOff x="-4876155" y="2435870"/>
            <a:chExt cx="4876800" cy="2438400"/>
          </a:xfrm>
        </p:grpSpPr>
        <p:sp>
          <p:nvSpPr>
            <p:cNvPr id="3" name="직사각형 2"/>
            <p:cNvSpPr/>
            <p:nvPr/>
          </p:nvSpPr>
          <p:spPr>
            <a:xfrm>
              <a:off x="-4876155" y="3655070"/>
              <a:ext cx="4876800" cy="1219200"/>
            </a:xfrm>
            <a:prstGeom prst="rect">
              <a:avLst/>
            </a:prstGeom>
            <a:solidFill>
              <a:schemeClr val="lt1">
                <a:alpha val="100000"/>
              </a:scheme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lvl="0" algn="ctr">
                <a:defRPr/>
              </a:pPr>
              <a:r>
                <a:rPr lang="en-US" altLang="ko-KR" sz="3200">
                  <a:solidFill>
                    <a:schemeClr val="tx1"/>
                  </a:solidFill>
                  <a:latin typeface="조선굵은고딕"/>
                  <a:ea typeface="조선굵은고딕"/>
                </a:rPr>
                <a:t>WATCH YOUR</a:t>
              </a:r>
              <a:r>
                <a:rPr lang="ko-KR" altLang="en-US" sz="3200">
                  <a:solidFill>
                    <a:schemeClr val="tx1"/>
                  </a:solidFill>
                  <a:latin typeface="조선굵은고딕"/>
                  <a:ea typeface="조선굵은고딕"/>
                </a:rPr>
                <a:t> </a:t>
              </a:r>
              <a:r>
                <a:rPr lang="en-US" altLang="ko-KR" sz="3200">
                  <a:solidFill>
                    <a:schemeClr val="tx1"/>
                  </a:solidFill>
                  <a:latin typeface="조선굵은고딕"/>
                  <a:ea typeface="조선굵은고딕"/>
                </a:rPr>
                <a:t>STEP</a:t>
              </a:r>
              <a:endParaRPr lang="en-US" altLang="ko-KR" sz="3200">
                <a:solidFill>
                  <a:schemeClr val="tx1"/>
                </a:solidFill>
                <a:latin typeface="조선굵은고딕"/>
                <a:ea typeface="조선굵은고딕"/>
              </a:endParaRPr>
            </a:p>
            <a:p>
              <a:pPr lvl="0" algn="ctr">
                <a:defRPr/>
              </a:pPr>
              <a:r>
                <a:rPr lang="ko-KR" altLang="en-US" sz="3200">
                  <a:solidFill>
                    <a:schemeClr val="tx1"/>
                  </a:solidFill>
                  <a:latin typeface="조선굵은고딕"/>
                  <a:ea typeface="조선굵은고딕"/>
                </a:rPr>
                <a:t>계단이 있습니다</a:t>
              </a:r>
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6" name="직사각형 25"/>
            <p:cNvSpPr/>
            <p:nvPr/>
          </p:nvSpPr>
          <p:spPr>
            <a:xfrm>
              <a:off x="-4838055" y="3693170"/>
              <a:ext cx="4800600" cy="1143000"/>
            </a:xfrm>
            <a:prstGeom prst="rect">
              <a:avLst/>
            </a:prstGeom>
            <a:noFill/>
            <a:ln w="3810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grpSp>
          <p:nvGrpSpPr>
            <p:cNvPr id="37" name=""/>
            <p:cNvGrpSpPr/>
            <p:nvPr/>
          </p:nvGrpSpPr>
          <p:grpSpPr>
            <a:xfrm rot="0">
              <a:off x="-4876155" y="2435870"/>
              <a:ext cx="4876800" cy="1219200"/>
              <a:chOff x="0" y="0"/>
              <a:chExt cx="4876800" cy="1219200"/>
            </a:xfrm>
          </p:grpSpPr>
          <p:sp>
            <p:nvSpPr>
              <p:cNvPr id="2" name="직사각형 1"/>
              <p:cNvSpPr/>
              <p:nvPr/>
            </p:nvSpPr>
            <p:spPr>
              <a:xfrm>
                <a:off x="0" y="0"/>
                <a:ext cx="4876800" cy="1219200"/>
              </a:xfrm>
              <a:prstGeom prst="rect">
                <a:avLst/>
              </a:prstGeom>
              <a:solidFill>
                <a:srgbClr val="f7c424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r>
                  <a:rPr lang="en-US" altLang="ko-KR" sz="32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WATCH YOUR</a:t>
                </a:r>
                <a:r>
                  <a:rPr lang="ko-KR" altLang="en-US" sz="32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 </a:t>
                </a:r>
                <a:r>
                  <a:rPr lang="en-US" altLang="ko-KR" sz="32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STEP</a:t>
                </a:r>
                <a:endParaRPr lang="en-US" altLang="ko-KR" sz="3200">
                  <a:solidFill>
                    <a:schemeClr val="tx1"/>
                  </a:solidFill>
                  <a:latin typeface="조선굵은고딕"/>
                  <a:ea typeface="조선굵은고딕"/>
                </a:endParaRPr>
              </a:p>
              <a:p>
                <a:pPr lvl="0" algn="ctr">
                  <a:defRPr/>
                </a:pPr>
                <a:r>
                  <a:rPr lang="ko-KR" altLang="en-US" sz="3200">
                    <a:solidFill>
                      <a:schemeClr val="tx1"/>
                    </a:solidFill>
                    <a:latin typeface="조선굵은고딕"/>
                    <a:ea typeface="조선굵은고딕"/>
                  </a:rPr>
                  <a:t>계단이 있습니다</a:t>
                </a:r>
                <a:endParaRPr lang="ko-KR" altLang="en-US" sz="3200">
                  <a:solidFill>
                    <a:schemeClr val="tx1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27" name="직사각형 26"/>
              <p:cNvSpPr/>
              <p:nvPr/>
            </p:nvSpPr>
            <p:spPr>
              <a:xfrm>
                <a:off x="38100" y="38099"/>
                <a:ext cx="48006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grpSp>
        <p:nvGrpSpPr>
          <p:cNvPr id="64" name=""/>
          <p:cNvGrpSpPr/>
          <p:nvPr/>
        </p:nvGrpSpPr>
        <p:grpSpPr>
          <a:xfrm rot="0">
            <a:off x="1290" y="3655068"/>
            <a:ext cx="4872901" cy="1219201"/>
            <a:chOff x="4880699" y="7315200"/>
            <a:chExt cx="4872901" cy="1219201"/>
          </a:xfrm>
        </p:grpSpPr>
        <p:grpSp>
          <p:nvGrpSpPr>
            <p:cNvPr id="60" name=""/>
            <p:cNvGrpSpPr/>
            <p:nvPr/>
          </p:nvGrpSpPr>
          <p:grpSpPr>
            <a:xfrm rot="0">
              <a:off x="4880699" y="7315200"/>
              <a:ext cx="2438400" cy="1219200"/>
              <a:chOff x="4880699" y="7315200"/>
              <a:chExt cx="2438400" cy="1219200"/>
            </a:xfrm>
          </p:grpSpPr>
          <p:sp>
            <p:nvSpPr>
              <p:cNvPr id="58" name="직사각형 1"/>
              <p:cNvSpPr/>
              <p:nvPr/>
            </p:nvSpPr>
            <p:spPr>
              <a:xfrm>
                <a:off x="4880699" y="7315200"/>
                <a:ext cx="2438400" cy="12192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문 작동범위</a:t>
                </a:r>
                <a:endPara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물건 적치 금지</a:t>
                </a:r>
                <a:endPara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59" name="직사각형 26"/>
              <p:cNvSpPr/>
              <p:nvPr/>
            </p:nvSpPr>
            <p:spPr>
              <a:xfrm>
                <a:off x="4918799" y="7353300"/>
                <a:ext cx="23622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61" name="그룹 60"/>
            <p:cNvGrpSpPr/>
            <p:nvPr/>
          </p:nvGrpSpPr>
          <p:grpSpPr>
            <a:xfrm rot="0">
              <a:off x="7315200" y="7315201"/>
              <a:ext cx="2438400" cy="1219200"/>
              <a:chOff x="4880699" y="7315200"/>
              <a:chExt cx="2438400" cy="1219200"/>
            </a:xfrm>
          </p:grpSpPr>
          <p:sp>
            <p:nvSpPr>
              <p:cNvPr id="62" name="직사각형 1"/>
              <p:cNvSpPr/>
              <p:nvPr/>
            </p:nvSpPr>
            <p:spPr>
              <a:xfrm>
                <a:off x="4880699" y="7315200"/>
                <a:ext cx="2438400" cy="1219200"/>
              </a:xfrm>
              <a:prstGeom prst="rect">
                <a:avLst/>
              </a:prstGeom>
              <a:solidFill>
                <a:schemeClr val="lt1">
                  <a:alpha val="100000"/>
                </a:scheme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문 작동범위</a:t>
                </a:r>
                <a:endPara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물건 적치 금지</a:t>
                </a:r>
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63" name="직사각형 26"/>
              <p:cNvSpPr/>
              <p:nvPr/>
            </p:nvSpPr>
            <p:spPr>
              <a:xfrm>
                <a:off x="4918799" y="7353300"/>
                <a:ext cx="23622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grpSp>
        <p:nvGrpSpPr>
          <p:cNvPr id="80" name="그룹 79"/>
          <p:cNvGrpSpPr/>
          <p:nvPr/>
        </p:nvGrpSpPr>
        <p:grpSpPr>
          <a:xfrm rot="0">
            <a:off x="0" y="4874270"/>
            <a:ext cx="2438400" cy="2440931"/>
            <a:chOff x="0" y="4874270"/>
            <a:chExt cx="2438400" cy="2440931"/>
          </a:xfrm>
        </p:grpSpPr>
        <p:sp>
          <p:nvSpPr>
            <p:cNvPr id="81" name="직사각형 3"/>
            <p:cNvSpPr/>
            <p:nvPr/>
          </p:nvSpPr>
          <p:spPr>
            <a:xfrm>
              <a:off x="0" y="4874270"/>
              <a:ext cx="2438400" cy="609600"/>
            </a:xfrm>
            <a:prstGeom prst="rect">
              <a:avLst/>
            </a:prstGeom>
            <a:solidFill>
              <a:srgbClr val="f71c1c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rPr>
                <a:t>비상용 망치</a:t>
              </a:r>
              <a:endPara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82" name="직사각형 7"/>
            <p:cNvSpPr/>
            <p:nvPr/>
          </p:nvSpPr>
          <p:spPr>
            <a:xfrm>
              <a:off x="0" y="5483870"/>
              <a:ext cx="2438400" cy="183133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257040" lvl="0" indent="-257040" algn="l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커버를 뜯어낸 뒤 </a:t>
              </a:r>
              <a:b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</a:b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유리창 가장자리를 쳐셔 깨트릴 수 있습니다</a:t>
              </a:r>
              <a:r>
                <a: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.</a:t>
              </a: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 탈출 시 유리 </a:t>
              </a:r>
              <a:b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</a:b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파편에 주의하십시오</a:t>
              </a:r>
              <a:r>
                <a: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.</a:t>
              </a: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f71c1c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83" name="액자 8"/>
            <p:cNvSpPr/>
            <p:nvPr/>
          </p:nvSpPr>
          <p:spPr>
            <a:xfrm>
              <a:off x="0" y="5483870"/>
              <a:ext cx="2438400" cy="1831331"/>
            </a:xfrm>
            <a:prstGeom prst="frame">
              <a:avLst>
                <a:gd name="adj1" fmla="val 2405"/>
              </a:avLst>
            </a:prstGeom>
            <a:solidFill>
              <a:srgbClr val="ff0000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Calibri"/>
              </a:endParaRPr>
            </a:p>
          </p:txBody>
        </p:sp>
      </p:grpSp>
      <p:grpSp>
        <p:nvGrpSpPr>
          <p:cNvPr id="84" name="그룹 83"/>
          <p:cNvGrpSpPr/>
          <p:nvPr/>
        </p:nvGrpSpPr>
        <p:grpSpPr>
          <a:xfrm rot="0">
            <a:off x="2440633" y="4874270"/>
            <a:ext cx="2438400" cy="2440931"/>
            <a:chOff x="0" y="4874270"/>
            <a:chExt cx="2438400" cy="2440931"/>
          </a:xfrm>
        </p:grpSpPr>
        <p:sp>
          <p:nvSpPr>
            <p:cNvPr id="85" name="직사각형 3"/>
            <p:cNvSpPr/>
            <p:nvPr/>
          </p:nvSpPr>
          <p:spPr>
            <a:xfrm>
              <a:off x="0" y="4874270"/>
              <a:ext cx="2438400" cy="609600"/>
            </a:xfrm>
            <a:prstGeom prst="rect">
              <a:avLst/>
            </a:prstGeom>
            <a:solidFill>
              <a:srgbClr val="f71c1c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조선굵은고딕"/>
                  <a:ea typeface="조선굵은고딕"/>
                </a:rPr>
                <a:t>수동 개폐레버</a:t>
              </a:r>
              <a:endParaRPr xmlns:mc="http://schemas.openxmlformats.org/markup-compatibility/2006" xmlns:hp="http://schemas.haansoft.com/office/presentation/8.0" kumimoji="0" lang="ko-KR" altLang="en-US" sz="2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86" name="직사각형 7"/>
            <p:cNvSpPr/>
            <p:nvPr/>
          </p:nvSpPr>
          <p:spPr>
            <a:xfrm>
              <a:off x="0" y="5483870"/>
              <a:ext cx="2438400" cy="1831331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257040" lvl="0" indent="-257040" algn="l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 typeface="Arial"/>
                <a:buChar char="•"/>
                <a:defRPr/>
              </a:pP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사고로 인해 차량 </a:t>
              </a:r>
              <a:b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</a:br>
              <a:r>
                <a: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유압이 비활성화되었을 경우 아래 레버를 당겨 수동으로 전환 뒤 문을 여십시오</a:t>
              </a:r>
              <a:r>
                <a: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  <a:solidFill>
                    <a:srgbClr val="f71c1c"/>
                  </a:solidFill>
                  <a:latin typeface="조선굵은고딕"/>
                  <a:ea typeface="조선굵은고딕"/>
                </a:rPr>
                <a:t>.</a:t>
              </a: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f71c1c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87" name="액자 8"/>
            <p:cNvSpPr/>
            <p:nvPr/>
          </p:nvSpPr>
          <p:spPr>
            <a:xfrm>
              <a:off x="0" y="5483870"/>
              <a:ext cx="2438400" cy="1831331"/>
            </a:xfrm>
            <a:prstGeom prst="frame">
              <a:avLst>
                <a:gd name="adj1" fmla="val 2405"/>
              </a:avLst>
            </a:prstGeom>
            <a:solidFill>
              <a:srgbClr val="ff0000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8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Calibri"/>
              </a:endParaRPr>
            </a:p>
          </p:txBody>
        </p:sp>
      </p:grpSp>
      <p:grpSp>
        <p:nvGrpSpPr>
          <p:cNvPr id="105" name="그룹 104"/>
          <p:cNvGrpSpPr/>
          <p:nvPr/>
        </p:nvGrpSpPr>
        <p:grpSpPr>
          <a:xfrm rot="0">
            <a:off x="4877445" y="4874270"/>
            <a:ext cx="4876800" cy="2438400"/>
            <a:chOff x="-4876155" y="2435870"/>
            <a:chExt cx="4876800" cy="2438400"/>
          </a:xfrm>
        </p:grpSpPr>
        <p:sp>
          <p:nvSpPr>
            <p:cNvPr id="106" name="직사각형 2"/>
            <p:cNvSpPr/>
            <p:nvPr/>
          </p:nvSpPr>
          <p:spPr>
            <a:xfrm>
              <a:off x="-4876155" y="3655070"/>
              <a:ext cx="4876800" cy="1219200"/>
            </a:xfrm>
            <a:prstGeom prst="rect">
              <a:avLst/>
            </a:prstGeom>
            <a:solidFill>
              <a:srgbClr val="ffffff">
                <a:alpha val="100000"/>
              </a:srgbClr>
            </a:solidFill>
            <a:ln w="19050" cap="flat" cmpd="sng" algn="ctr">
              <a:noFill/>
              <a:prstDash val="soli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BEWARE OF HEAD</a:t>
              </a:r>
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rPr>
                <a:t>머리를 조심하십시오</a:t>
              </a:r>
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107" name="직사각형 25"/>
            <p:cNvSpPr/>
            <p:nvPr/>
          </p:nvSpPr>
          <p:spPr>
            <a:xfrm>
              <a:off x="-4838055" y="3693170"/>
              <a:ext cx="4800600" cy="1143000"/>
            </a:xfrm>
            <a:prstGeom prst="rect">
              <a:avLst/>
            </a:prstGeom>
            <a:noFill/>
            <a:ln w="38100" cap="flat" cmpd="sng" algn="ctr">
              <a:solidFill>
                <a:srgbClr val="000000">
                  <a:alpha val="100000"/>
                </a:srgbClr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914400" rtl="0" eaLnBrk="1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조선굵은고딕"/>
                <a:ea typeface="조선굵은고딕"/>
              </a:endParaRPr>
            </a:p>
          </p:txBody>
        </p:sp>
        <p:grpSp>
          <p:nvGrpSpPr>
            <p:cNvPr id="108" name=""/>
            <p:cNvGrpSpPr/>
            <p:nvPr/>
          </p:nvGrpSpPr>
          <p:grpSpPr>
            <a:xfrm rot="0">
              <a:off x="-4876155" y="2435870"/>
              <a:ext cx="4876800" cy="1219200"/>
              <a:chOff x="0" y="0"/>
              <a:chExt cx="4876800" cy="1219200"/>
            </a:xfrm>
          </p:grpSpPr>
          <p:sp>
            <p:nvSpPr>
              <p:cNvPr id="109" name="직사각형 1"/>
              <p:cNvSpPr/>
              <p:nvPr/>
            </p:nvSpPr>
            <p:spPr>
              <a:xfrm>
                <a:off x="0" y="0"/>
                <a:ext cx="4876800" cy="1219200"/>
              </a:xfrm>
              <a:prstGeom prst="rect">
                <a:avLst/>
              </a:prstGeom>
              <a:solidFill>
                <a:srgbClr val="f7c424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BEWARE OF HEAD</a:t>
                </a:r>
                <a:endParaRPr xmlns:mc="http://schemas.openxmlformats.org/markup-compatibility/2006" xmlns:hp="http://schemas.haansoft.com/office/presentation/8.0" kumimoji="0" lang="en-US" altLang="ko-KR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머리를 조심하십시오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10" name="직사각형 26"/>
              <p:cNvSpPr/>
              <p:nvPr/>
            </p:nvSpPr>
            <p:spPr>
              <a:xfrm>
                <a:off x="38100" y="38099"/>
                <a:ext cx="48006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  <p:grpSp>
        <p:nvGrpSpPr>
          <p:cNvPr id="111" name="그룹 110"/>
          <p:cNvGrpSpPr/>
          <p:nvPr/>
        </p:nvGrpSpPr>
        <p:grpSpPr>
          <a:xfrm rot="0">
            <a:off x="4877445" y="7315201"/>
            <a:ext cx="4876155" cy="1219200"/>
            <a:chOff x="4877445" y="7315201"/>
            <a:chExt cx="4876155" cy="1219200"/>
          </a:xfrm>
        </p:grpSpPr>
        <p:grpSp>
          <p:nvGrpSpPr>
            <p:cNvPr id="112" name=""/>
            <p:cNvGrpSpPr/>
            <p:nvPr/>
          </p:nvGrpSpPr>
          <p:grpSpPr>
            <a:xfrm rot="0">
              <a:off x="4877445" y="7315201"/>
              <a:ext cx="1219200" cy="1219200"/>
              <a:chOff x="4877445" y="7315201"/>
              <a:chExt cx="1219200" cy="1219200"/>
            </a:xfrm>
          </p:grpSpPr>
          <p:sp>
            <p:nvSpPr>
              <p:cNvPr id="113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전문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개폐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14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15" name="그룹 106"/>
            <p:cNvGrpSpPr/>
            <p:nvPr/>
          </p:nvGrpSpPr>
          <p:grpSpPr>
            <a:xfrm rot="0">
              <a:off x="6099899" y="7315201"/>
              <a:ext cx="1219200" cy="1219200"/>
              <a:chOff x="4877445" y="7315201"/>
              <a:chExt cx="1219200" cy="1219200"/>
            </a:xfrm>
          </p:grpSpPr>
          <p:sp>
            <p:nvSpPr>
              <p:cNvPr id="116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중문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개폐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17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18" name="그룹 109"/>
            <p:cNvGrpSpPr/>
            <p:nvPr/>
          </p:nvGrpSpPr>
          <p:grpSpPr>
            <a:xfrm rot="0">
              <a:off x="7315845" y="7315201"/>
              <a:ext cx="1219200" cy="1219200"/>
              <a:chOff x="4877445" y="7315201"/>
              <a:chExt cx="1219200" cy="1219200"/>
            </a:xfrm>
          </p:grpSpPr>
          <p:sp>
            <p:nvSpPr>
              <p:cNvPr id="119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후문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개폐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20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  <p:grpSp>
          <p:nvGrpSpPr>
            <p:cNvPr id="121" name="그룹 112"/>
            <p:cNvGrpSpPr/>
            <p:nvPr/>
          </p:nvGrpSpPr>
          <p:grpSpPr>
            <a:xfrm rot="0">
              <a:off x="8534400" y="7315201"/>
              <a:ext cx="1219200" cy="1219200"/>
              <a:chOff x="4877445" y="7315201"/>
              <a:chExt cx="1219200" cy="1219200"/>
            </a:xfrm>
          </p:grpSpPr>
          <p:sp>
            <p:nvSpPr>
              <p:cNvPr id="122" name="직사각형 1"/>
              <p:cNvSpPr/>
              <p:nvPr/>
            </p:nvSpPr>
            <p:spPr>
              <a:xfrm>
                <a:off x="4877445" y="7315201"/>
                <a:ext cx="1219200" cy="1219200"/>
              </a:xfrm>
              <a:prstGeom prst="rect">
                <a:avLst/>
              </a:prstGeom>
              <a:solidFill>
                <a:srgbClr val="ffffff">
                  <a:alpha val="100000"/>
                </a:srgbClr>
              </a:solidFill>
              <a:ln w="19050" cap="flat" cmpd="sng" algn="ctr">
                <a:noFill/>
                <a:prstDash val="soli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동력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  <a:solidFill>
                      <a:srgbClr val="000000"/>
                    </a:solidFill>
                    <a:latin typeface="조선굵은고딕"/>
                    <a:ea typeface="조선굵은고딕"/>
                  </a:rPr>
                  <a:t>장비</a:t>
                </a:r>
                <a:endParaRPr xmlns:mc="http://schemas.openxmlformats.org/markup-compatibility/2006" xmlns:hp="http://schemas.haansoft.com/office/presentation/8.0" kumimoji="0" lang="ko-KR" altLang="en-US" sz="32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  <p:sp>
            <p:nvSpPr>
              <p:cNvPr id="123" name="직사각형 26"/>
              <p:cNvSpPr/>
              <p:nvPr/>
            </p:nvSpPr>
            <p:spPr>
              <a:xfrm>
                <a:off x="4915545" y="7353301"/>
                <a:ext cx="1143000" cy="1143000"/>
              </a:xfrm>
              <a:prstGeom prst="rect">
                <a:avLst/>
              </a:prstGeom>
              <a:noFill/>
              <a:ln w="38100" cap="flat" cmpd="sng" algn="ctr">
                <a:solidFill>
                  <a:srgbClr val="000000">
                    <a:alpha val="100000"/>
                  </a:srgbClr>
                </a:solidFill>
                <a:prstDash val="solid"/>
                <a:round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914400" rtl="0" eaLnBrk="1" latinLnBrk="1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<a:solidFill>
                    <a:srgbClr val="000000"/>
                  </a:solidFill>
                  <a:latin typeface="조선굵은고딕"/>
                  <a:ea typeface="조선굵은고딕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표 123"/>
          <p:cNvGraphicFramePr>
            <a:graphicFrameLocks noGrp="1"/>
          </p:cNvGraphicFramePr>
          <p:nvPr/>
        </p:nvGraphicFramePr>
        <p:xfrm>
          <a:off x="0" y="0"/>
          <a:ext cx="9757410" cy="9753600"/>
        </p:xfrm>
        <a:graphic>
          <a:graphicData uri="http://schemas.openxmlformats.org/drawingml/2006/table">
            <a:tbl>
              <a:tblPr firstRow="1" bandRow="1">
                <a:tableStyleId>{01A66EDD-3DAB-4C5B-A090-DC80EC1FD486}</a:tableStyleId>
              </a:tblPr>
              <a:tblGrid>
                <a:gridCol w="1219200"/>
                <a:gridCol w="1219200"/>
                <a:gridCol w="1219200"/>
                <a:gridCol w="1219200"/>
                <a:gridCol w="1221105"/>
                <a:gridCol w="1221105"/>
                <a:gridCol w="1219200"/>
                <a:gridCol w="1219200"/>
              </a:tblGrid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4000" b="0">
                          <a:solidFill>
                            <a:schemeClr val="tx1"/>
                          </a:solidFill>
                          <a:latin typeface="조선굵은고딕"/>
                          <a:ea typeface="조선굵은고딕"/>
                        </a:rPr>
                        <a:t>WIN</a:t>
                      </a:r>
                      <a:endParaRPr lang="en-US" altLang="ko-KR" sz="4000" b="0">
                        <a:solidFill>
                          <a:schemeClr val="tx1"/>
                        </a:solidFill>
                        <a:latin typeface="조선굵은고딕"/>
                        <a:ea typeface="조선굵은고딕"/>
                      </a:endParaRPr>
                    </a:p>
                    <a:p>
                      <a:pPr lvl="0" algn="ctr">
                        <a:defRPr/>
                      </a:pPr>
                      <a:r>
                        <a:rPr lang="en-US" altLang="ko-KR" sz="2800" b="0">
                          <a:solidFill>
                            <a:schemeClr val="tx1"/>
                          </a:solidFill>
                          <a:latin typeface="조선굵은고딕"/>
                          <a:ea typeface="조선굵은고딕"/>
                        </a:rPr>
                        <a:t>side</a:t>
                      </a:r>
                      <a:endParaRPr lang="en-US" altLang="ko-KR" sz="2800" b="0">
                        <a:solidFill>
                          <a:schemeClr val="tx1"/>
                        </a:solidFill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marL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</a:rPr>
                        <a:t>AIS</a:t>
                      </a:r>
          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</a:endParaRPr>
                    </a:p>
                    <a:p>
                      <a:pPr marL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</a:rPr>
                        <a:t>side</a:t>
                      </a:r>
                      <a:endParaRPr xmlns:mc="http://schemas.openxmlformats.org/markup-compatibility/2006" xmlns:hp="http://schemas.haansoft.com/office/presentation/8.0" kumimoji="0" lang="en-US" altLang="ko-KR" sz="2800" b="0" i="0" u="none" strike="noStrike" kern="1200" cap="none" spc="0" normalizeH="0" baseline="0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endParaRPr lang="ko-KR" altLang="en-US" sz="4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endParaRPr lang="ko-KR" altLang="en-US" sz="4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60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altLang="ko-KR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0</a:t>
                      </a: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05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06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07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08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01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02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03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04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25" name="직사각형 26"/>
          <p:cNvSpPr/>
          <p:nvPr/>
        </p:nvSpPr>
        <p:spPr>
          <a:xfrm>
            <a:off x="7353300" y="38100"/>
            <a:ext cx="2362200" cy="1143000"/>
          </a:xfrm>
          <a:prstGeom prst="rect">
            <a:avLst/>
          </a:prstGeom>
          <a:noFill/>
          <a:ln w="38100" cap="flat" cmpd="sng" algn="ctr">
            <a:solidFill>
              <a:srgbClr val="000000">
                <a:alpha val="100000"/>
              </a:srgbClr>
            </a:solidFill>
            <a:prstDash val="solid"/>
            <a:round/>
            <a:headEnd w="med" len="med"/>
            <a:tailEnd w="med" len="me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<a:solidFill>
                <a:srgbClr val="000000"/>
              </a:solidFill>
              <a:latin typeface="조선굵은고딕"/>
              <a:ea typeface="조선굵은고딕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Pr shadeToTitle="0">
        <a:solidFill>
          <a:schemeClr val="accent3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4" name="표 123"/>
          <p:cNvGraphicFramePr>
            <a:graphicFrameLocks noGrp="1"/>
          </p:cNvGraphicFramePr>
          <p:nvPr/>
        </p:nvGraphicFramePr>
        <p:xfrm>
          <a:off x="0" y="0"/>
          <a:ext cx="9755505" cy="9753600"/>
        </p:xfrm>
        <a:graphic>
          <a:graphicData uri="http://schemas.openxmlformats.org/drawingml/2006/table">
            <a:tbl>
              <a:tblPr firstRow="1" bandRow="1">
                <a:tableStyleId>{01A66EDD-3DAB-4C5B-A090-DC80EC1FD486}</a:tableStyleId>
              </a:tblPr>
              <a:tblGrid>
                <a:gridCol w="1219200"/>
                <a:gridCol w="1219200"/>
                <a:gridCol w="1219200"/>
                <a:gridCol w="1219200"/>
                <a:gridCol w="1221105"/>
                <a:gridCol w="1219200"/>
                <a:gridCol w="1219200"/>
                <a:gridCol w="1219200"/>
              </a:tblGrid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2000" b="0">
                          <a:solidFill>
                            <a:schemeClr val="tx1"/>
                          </a:solidFill>
                          <a:latin typeface="조선굵은고딕"/>
                          <a:ea typeface="조선굵은고딕"/>
                        </a:rPr>
                        <a:t>Window</a:t>
                      </a:r>
                      <a:endParaRPr lang="en-US" altLang="ko-KR" sz="2000" b="0">
                        <a:solidFill>
                          <a:schemeClr val="tx1"/>
                        </a:solidFill>
                        <a:latin typeface="조선굵은고딕"/>
                        <a:ea typeface="조선굵은고딕"/>
                      </a:endParaRPr>
                    </a:p>
                    <a:p>
                      <a:pPr lvl="0" algn="ctr">
                        <a:defRPr/>
                      </a:pPr>
                      <a:r>
                        <a:rPr lang="ko-KR" altLang="en-US" sz="4000" b="0">
                          <a:solidFill>
                            <a:schemeClr val="tx1"/>
                          </a:solidFill>
                          <a:latin typeface="조선굵은고딕"/>
                          <a:ea typeface="조선굵은고딕"/>
                        </a:rPr>
                        <a:t>창측</a:t>
                      </a:r>
                      <a:endParaRPr lang="ko-KR" altLang="en-US" sz="2000" b="0">
                        <a:solidFill>
                          <a:schemeClr val="tx1"/>
                        </a:solidFill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marL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</a:rPr>
                        <a:t>Aisle</a:t>
                      </a:r>
                      <a:endParaRPr xmlns:mc="http://schemas.openxmlformats.org/markup-compatibility/2006" xmlns:hp="http://schemas.haansoft.com/office/presentation/8.0" kumimoji="0" lang="en-US" altLang="ko-KR" sz="2000" b="0" i="0" u="none" strike="noStrike" kern="1200" cap="none" spc="0" normalizeH="0" baseline="0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</a:endParaRPr>
                    </a:p>
                    <a:p>
                      <a:pPr marL="0" lvl="0" indent="0" algn="ctr" defTabSz="914400" rtl="0" eaLnBrk="1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  <a:defRPr/>
                      </a:pPr>
                      <a:r>
          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</a:rPr>
                        <a:t>내측</a:t>
                      </a:r>
          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endParaRPr lang="ko-KR" altLang="en-US" sz="4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endParaRPr lang="ko-KR" altLang="en-US" sz="4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60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20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52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altLang="ko-KR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0</a:t>
                      </a: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12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41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42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05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06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07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08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37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38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39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40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  <a:tr h="1219200"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01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02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03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lang="en-US" altLang="ko-KR" sz="6000">
                          <a:latin typeface="조선굵은고딕"/>
                          <a:ea typeface="조선굵은고딕"/>
                        </a:rPr>
                        <a:t>04</a:t>
                      </a:r>
                      <a:endParaRPr lang="en-US" altLang="ko-KR" sz="6000">
                        <a:latin typeface="조선굵은고딕"/>
                        <a:ea typeface="조선굵은고딕"/>
                      </a:endParaRPr>
                    </a:p>
                  </a:txBody>
                  <a:tcPr marL="91440" marR="91440" anchor="ctr">
                    <a:lnL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L>
                    <a:lnR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R>
                    <a:lnT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T>
                    <a:lnB w="9525" cap="flat" cmpd="sng" algn="ctr">
                      <a:noFill/>
                      <a:prstDash val="solid"/>
                      <a:round/>
                      <a:headEnd w="med" len="med"/>
                      <a:tailEnd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33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34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35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 vert="horz" wrap="square" lIns="91440" tIns="45720" rIns="91440" bIns="45720" anchor="ctr" anchorCtr="0">
                      <a:spAutoFit/>
                    </a:bodyPr>
                    <a:p>
                      <a:pPr lvl="0" algn="ctr">
                        <a:defRPr/>
                      </a:pPr>
                      <a:r>
                        <a:rPr xmlns:mc="http://schemas.openxmlformats.org/markup-compatibility/2006" xmlns:hp="http://schemas.haansoft.com/office/presentation/8.0" lang="EN-US" sz="6000" b="0" i="0" u="none" strike="noStrike" mc:Ignorable="hp" hp:hslEmbossed="0">
                          <a:solidFill>
                            <a:srgbClr val="000000"/>
                          </a:solidFill>
                          <a:latin typeface="조선굵은고딕"/>
                          <a:ea typeface="조선굵은고딕"/>
                          <a:cs typeface="맑은 고딕"/>
                        </a:rPr>
                        <a:t>36</a:t>
                      </a:r>
                      <a:endParaRPr xmlns:mc="http://schemas.openxmlformats.org/markup-compatibility/2006" xmlns:hp="http://schemas.haansoft.com/office/presentation/8.0" lang="EN-US" sz="6000" b="0" i="0" u="none" strike="noStrike" mc:Ignorable="hp" hp:hslEmbossed="0">
                        <a:solidFill>
                          <a:srgbClr val="000000"/>
                        </a:solidFill>
                        <a:latin typeface="조선굵은고딕"/>
                        <a:ea typeface="조선굵은고딕"/>
                        <a:cs typeface="맑은 고딕"/>
                      </a:endParaRPr>
                    </a:p>
                  </a:txBody>
                  <a:tcPr marL="91440" marR="91440" anchor="ctr">
                    <a:lnL w="0">
                      <a:noFill/>
                    </a:lnL>
                    <a:lnR w="0">
                      <a:noFill/>
                    </a:lnR>
                    <a:lnT w="0">
                      <a:noFill/>
                    </a:lnT>
                    <a:lnB w="0">
                      <a:noFill/>
                    </a:lnB>
                    <a:solidFill>
                      <a:schemeClr val="lt1"/>
                    </a:solidFill>
                  </a:tcPr>
                </a:tc>
              </a:tr>
            </a:tbl>
          </a:graphicData>
        </a:graphic>
      </p:graphicFrame>
      <p:sp>
        <p:nvSpPr>
          <p:cNvPr id="125" name="직사각형 26"/>
          <p:cNvSpPr/>
          <p:nvPr/>
        </p:nvSpPr>
        <p:spPr>
          <a:xfrm>
            <a:off x="7353300" y="38100"/>
            <a:ext cx="2362200" cy="1143000"/>
          </a:xfrm>
          <a:prstGeom prst="rect">
            <a:avLst/>
          </a:prstGeom>
          <a:noFill/>
          <a:ln w="38100" cap="flat" cmpd="sng" algn="ctr">
            <a:solidFill>
              <a:srgbClr val="000000">
                <a:alpha val="100000"/>
              </a:srgbClr>
            </a:solidFill>
            <a:prstDash val="solid"/>
            <a:round/>
            <a:headEnd w="med" len="med"/>
            <a:tailEnd w="med" len="med"/>
          </a:ln>
        </p:spPr>
        <p:txBody>
          <a:bodyPr anchor="ctr"/>
          <a:p>
            <a:pPr marL="0" lvl="0" indent="0" algn="ctr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<a:solidFill>
                <a:srgbClr val="000000"/>
              </a:solidFill>
              <a:latin typeface="조선굵은고딕"/>
              <a:ea typeface="조선굵은고딕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한컴오피스">
  <a:themeElements>
    <a:clrScheme name="한컴오피스">
      <a:dk1>
        <a:sysClr val="windowText" lastClr="000000"/>
      </a:dk1>
      <a:lt1>
        <a:sysClr val="window" lastClr="ffffff"/>
      </a:lt1>
      <a:dk2>
        <a:srgbClr val="3a3c84"/>
      </a:dk2>
      <a:lt2>
        <a:srgbClr val="faf3db"/>
      </a:lt2>
      <a:accent1>
        <a:srgbClr val="6182d6"/>
      </a:accent1>
      <a:accent2>
        <a:srgbClr val="ff843a"/>
      </a:accent2>
      <a:accent3>
        <a:srgbClr val="b2b2b2"/>
      </a:accent3>
      <a:accent4>
        <a:srgbClr val="ffd700"/>
      </a:accent4>
      <a:accent5>
        <a:srgbClr val="289b6e"/>
      </a:accent5>
      <a:accent6>
        <a:srgbClr val="9d5cbb"/>
      </a:accent6>
      <a:hlink>
        <a:srgbClr val="0000ff"/>
      </a:hlink>
      <a:folHlink>
        <a:srgbClr val="800080"/>
      </a:folHlink>
    </a:clrScheme>
    <a:fontScheme name="한컴오피스">
      <a:maj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ajorFont>
      <a:minorFont>
        <a:latin typeface="Calibri"/>
        <a:ea typeface=""/>
        <a:cs typeface=""/>
        <a:font script="Jpan" typeface="MS PGothic"/>
        <a:font script="Hang" typeface="맑은 고딕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Phetsarath OT"/>
        <a:font script="Sinh" typeface="Iskoola Pota"/>
        <a:font script="Mong" typeface="Mongolian Baiti"/>
        <a:font script="Viet" typeface="Times New Roman"/>
        <a:font script="Uigh" typeface="Microsoft Uighur"/>
        <a:font script="Ethi" typeface="Leelawadee UI"/>
        <a:font script="Mymr" typeface="Myanmar Text"/>
      </a:minorFont>
    </a:fontScheme>
    <a:fmtScheme name="한컴오피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315</ep:Words>
  <ep:PresentationFormat>사용자 지정</ep:PresentationFormat>
  <ep:Paragraphs>3</ep:Paragraphs>
  <ep:Slides>4</ep:Slides>
  <ep:Notes>4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ep:HeadingPairs>
  <ep:TitlesOfParts>
    <vt:vector size="5" baseType="lpstr">
      <vt:lpstr>한컴오피스</vt:lpstr>
      <vt:lpstr>슬라이드 1</vt:lpstr>
      <vt:lpstr>슬라이드 2</vt:lpstr>
      <vt:lpstr>슬라이드 3</vt:lpstr>
      <vt:lpstr>슬라이드 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2024-01-10T14:52:15.450</dcterms:created>
  <dc:creator>Urbanmaid</dc:creator>
  <cp:lastModifiedBy>Urbanmaid</cp:lastModifiedBy>
  <dcterms:modified xsi:type="dcterms:W3CDTF">2024-01-11T06:30:35.655</dcterms:modified>
  <cp:revision>81</cp:revision>
  <cp:version>1100.0100.01</cp:version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