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 ?><Relationships xmlns="http://schemas.openxmlformats.org/package/2006/relationships"><Relationship Id="rId1" Type="http://schemas.openxmlformats.org/officeDocument/2006/relationships/officeDocument" Target="ppt/presentation.xml"  /><Relationship Id="rId2" Type="http://schemas.openxmlformats.org/package/2006/relationships/metadata/thumbnail" Target="docProps/thumbnail.jpeg"  /><Relationship Id="rId3" Type="http://schemas.openxmlformats.org/package/2006/relationships/metadata/core-properties" Target="docProps/core.xml"  /><Relationship Id="rId4" Type="http://schemas.openxmlformats.org/officeDocument/2006/relationships/extended-properties" Target="docProps/app.xml"  /><Relationship Id="rId5" Type="http://schemas.openxmlformats.org/officeDocument/2006/relationships/custom-properties" Target="docProps/custom.xml"  /></Relationships>
</file>

<file path=ppt/presentation.xml><?xml version="1.0" encoding="utf-8"?>
<p:presentation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sldMasterIdLst>
    <p:sldMasterId id="2147483696" r:id="rId1"/>
  </p:sldMasterIdLst>
  <p:notesMasterIdLst>
    <p:notesMasterId r:id="rId2"/>
  </p:notesMasterIdLst>
  <p:sldIdLst>
    <p:sldId id="256" r:id="rId3"/>
    <p:sldId id="257" r:id="rId4"/>
    <p:sldId id="258" r:id="rId5"/>
    <p:sldId id="259" r:id="rId6"/>
  </p:sldIdLst>
  <p:sldSz cx="19507200" cy="97536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showPr showNarration="1">
    <p:sldAll/>
    <p:penClr>
      <a:srgbClr val="ff0000"/>
    </p:penClr>
    <p:extLst>
      <p:ext uri="{2FDB2607-1784-4EEB-B798-7EB5836EED8A}">
        <p14:showMediaCtrls xmlns:p14="http://schemas.microsoft.com/office/powerpoint/2010/main" val="1"/>
      </p:ext>
    </p:extLst>
  </p:showPr>
  <p:extLst>
    <p:ext uri="ACF4677E-8BD2-47ae-8A1F-98590045965D">
      <hp:hncThemeShow xmlns:hp="http://schemas.haansoft.com/office/presentation/8.0" themeShowType="1" themeSkinType="1" themeTransitionType="1" useThemeTransition="1" byMouseClick="1" attrType="1" dur="2000"/>
    </p:ext>
  </p:extLst>
</p:presentationPr>
</file>

<file path=ppt/tableStyles.xml><?xml version="1.0" encoding="utf-8"?>
<a:tblStyleLst xmlns:r="http://schemas.openxmlformats.org/officeDocument/2006/relationships" xmlns:c="http://schemas.openxmlformats.org/drawingml/2006/chart" xmlns:dgm="http://schemas.openxmlformats.org/drawingml/2006/diagram" xmlns:dsp="http://schemas.microsoft.com/office/drawing/2008/diagram" xmlns:a="http://schemas.openxmlformats.org/drawingml/2006/main" xmlns:pic="http://schemas.openxmlformats.org/drawingml/2006/picture" xmlns:wp="http://schemas.openxmlformats.org/drawingml/2006/wordprocessingDrawing" xmlns:xdr="http://schemas.openxmlformats.org/drawingml/2006/spreadsheetDrawing" xmlns:lc="http://schemas.openxmlformats.org/drawingml/2006/lockedCanvas" xmlns:p="http://schemas.openxmlformats.org/presentation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TxStyle/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TxStyle/>
      <a:tcStyle>
        <a:tcBdr/>
      </a:tcStyle>
    </a:band2H>
    <a:band1V>
      <a:tcTxStyle/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TxStyle/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normalViewPr>
    <p:restoredLeft sz="15504" autoAdjust="0"/>
    <p:restoredTop sz="94660"/>
  </p:normalViewPr>
  <p:slideViewPr>
    <p:cSldViewPr snapToGrid="0" snapToObjects="1">
      <p:cViewPr>
        <p:scale>
          <a:sx n="60" d="100"/>
          <a:sy n="60" d="100"/>
        </p:scale>
        <p:origin x="132" y="648"/>
      </p:cViewPr>
      <p:guideLst>
        <p:guide orient="horz" pos="3070"/>
        <p:guide pos="61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9" cy="72009"/>
</p:viewPr>
</file>

<file path=ppt/_rels/presentation.xml.rels><?xml version="1.0" encoding="UTF-8" standalone="yes" ?><Relationships xmlns="http://schemas.openxmlformats.org/package/2006/relationships"><Relationship Id="rId1" Type="http://schemas.openxmlformats.org/officeDocument/2006/relationships/slideMaster" Target="slideMasters/slideMaster1.xml"  /><Relationship Id="rId10" Type="http://schemas.openxmlformats.org/officeDocument/2006/relationships/tableStyles" Target="tableStyles.xml"  /><Relationship Id="rId2" Type="http://schemas.openxmlformats.org/officeDocument/2006/relationships/notesMaster" Target="notesMasters/notesMaster1.xml"  /><Relationship Id="rId3" Type="http://schemas.openxmlformats.org/officeDocument/2006/relationships/slide" Target="slides/slide1.xml"  /><Relationship Id="rId4" Type="http://schemas.openxmlformats.org/officeDocument/2006/relationships/slide" Target="slides/slide2.xml"  /><Relationship Id="rId5" Type="http://schemas.openxmlformats.org/officeDocument/2006/relationships/slide" Target="slides/slide3.xml"  /><Relationship Id="rId6" Type="http://schemas.openxmlformats.org/officeDocument/2006/relationships/slide" Target="slides/slide4.xml"  /><Relationship Id="rId7" Type="http://schemas.openxmlformats.org/officeDocument/2006/relationships/presProps" Target="presProps.xml"  /><Relationship Id="rId8" Type="http://schemas.openxmlformats.org/officeDocument/2006/relationships/viewProps" Target="viewProps.xml"  /><Relationship Id="rId9" Type="http://schemas.openxmlformats.org/officeDocument/2006/relationships/theme" Target="theme/theme1.xml"  /></Relationships>
</file>

<file path=ppt/notesMasters/_rels/notesMaster1.xml.rels><?xml version="1.0" encoding="UTF-8" standalone="yes" ?><Relationships xmlns="http://schemas.openxmlformats.org/package/2006/relationships"><Relationship Id="rId1" Type="http://schemas.openxmlformats.org/officeDocument/2006/relationships/theme" Target="../theme/theme2.xml"  /></Relationships>
</file>

<file path=ppt/notesMasters/notesMaster1.xml><?xml version="1.0" encoding="utf-8"?>
<p:notesMaster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 idx="0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/>
          <a:lstStyle>
            <a:lvl1pPr algn="l">
              <a:defRPr sz="1200"/>
            </a:lvl1pPr>
          </a:lstStyle>
          <a:p>
            <a:pPr lvl="0">
              <a:defRPr/>
            </a:pP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/>
          <a:lstStyle>
            <a:lvl1pPr algn="r">
              <a:defRPr sz="1200"/>
            </a:lvl1pPr>
          </a:lstStyle>
          <a:p>
            <a:pPr lvl="0">
              <a:defRPr/>
            </a:pPr>
            <a:fld id="{D70B28D3-F615-471F-9563-D712DC26D3F6}" type="datetime1">
              <a:rPr lang="ko-KR" altLang="en-US"/>
              <a:pPr lvl="0">
                <a:defRPr/>
              </a:pPr>
              <a:t>2023-07-25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 noTextEdit="1"/>
          </p:cNvSpPr>
          <p:nvPr>
            <p:ph type="sldImg" idx="2"/>
          </p:nvPr>
        </p:nvSpPr>
        <p:spPr>
          <a:xfrm>
            <a:off x="342900" y="1143000"/>
            <a:ext cx="61722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anchor="ctr"/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/>
          <a:lstStyle/>
          <a:p>
            <a:pPr lvl="0">
              <a:defRPr/>
            </a:pPr>
            <a:r>
              <a:rPr lang="ko-KR" altLang="en-US"/>
              <a:t>마스터 텍스트 스타일을 편집하려면 클릭</a:t>
            </a:r>
            <a:endParaRPr lang="ko-KR" altLang="en-US"/>
          </a:p>
          <a:p>
            <a:pPr lvl="1">
              <a:defRPr/>
            </a:pPr>
            <a:r>
              <a:rPr lang="ko-KR" altLang="en-US"/>
              <a:t>두 번째 수준</a:t>
            </a:r>
            <a:endParaRPr lang="ko-KR" altLang="en-US"/>
          </a:p>
          <a:p>
            <a:pPr lvl="2">
              <a:defRPr/>
            </a:pPr>
            <a:r>
              <a:rPr lang="ko-KR" altLang="en-US"/>
              <a:t>세 번째 수준</a:t>
            </a:r>
            <a:endParaRPr lang="ko-KR" altLang="en-US"/>
          </a:p>
          <a:p>
            <a:pPr lvl="3">
              <a:defRPr/>
            </a:pPr>
            <a:r>
              <a:rPr lang="ko-KR" altLang="en-US"/>
              <a:t>네 번째 수준</a:t>
            </a:r>
            <a:endParaRPr lang="ko-KR" altLang="en-US"/>
          </a:p>
          <a:p>
            <a:pPr lvl="4">
              <a:defRPr/>
            </a:pPr>
            <a:r>
              <a:rPr lang="ko-KR" altLang="en-US"/>
              <a:t>다섯 번째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anchor="b"/>
          <a:lstStyle>
            <a:lvl1pPr algn="l">
              <a:defRPr sz="1200"/>
            </a:lvl1pPr>
          </a:lstStyle>
          <a:p>
            <a:pPr lvl="0">
              <a:defRPr/>
            </a:pPr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anchor="b"/>
          <a:lstStyle>
            <a:lvl1pPr algn="r">
              <a:defRPr sz="1200"/>
            </a:lvl1pPr>
          </a:lstStyle>
          <a:p>
            <a:pPr lvl="0">
              <a:defRPr/>
            </a:pPr>
            <a:fld id="{EEA784B4-D327-49ED-A7B8-FA3DE20FCC0B}" type="slidenum">
              <a:rPr lang="ko-KR" altLang="en-US"/>
              <a:pPr lvl="0">
                <a:defRPr/>
              </a:pPr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 ?><Relationships xmlns="http://schemas.openxmlformats.org/package/2006/relationships"><Relationship Id="rId1" Type="http://schemas.openxmlformats.org/officeDocument/2006/relationships/slide" Target="../slides/slide1.xml"  /><Relationship Id="rId2" Type="http://schemas.openxmlformats.org/officeDocument/2006/relationships/notesMaster" Target="../notesMasters/notesMaster1.xml"  /></Relationships>
</file>

<file path=ppt/notesSlides/_rels/notesSlide2.xml.rels><?xml version="1.0" encoding="UTF-8" standalone="yes" ?><Relationships xmlns="http://schemas.openxmlformats.org/package/2006/relationships"><Relationship Id="rId1" Type="http://schemas.openxmlformats.org/officeDocument/2006/relationships/slide" Target="../slides/slide4.xml"  /><Relationship Id="rId2" Type="http://schemas.openxmlformats.org/officeDocument/2006/relationships/notesMaster" Target="../notesMasters/notesMaster1.xml"  /></Relationships>
</file>

<file path=ppt/notesSlides/notesSlide1.xml><?xml version="1.0" encoding="utf-8"?>
<p:notes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 idx="0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>
              <a:defRPr/>
            </a:pPr>
            <a:fld id="{EEA784B4-D327-49ED-A7B8-FA3DE20FCC0B}" type="slidenum">
              <a:rPr lang="en-US" altLang="en-US"/>
              <a:pPr lvl="0">
                <a:defRPr/>
              </a:pPr>
              <a:t>1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2.xml><?xml version="1.0" encoding="utf-8"?>
<p:notes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3"/>
          <p:cNvSpPr>
            <a:spLocks noGrp="1" noRot="1" noChangeAspect="1" noTextEdit="1"/>
          </p:cNvSpPr>
          <p:nvPr>
            <p:ph type="sldImg" idx="2"/>
          </p:nvPr>
        </p:nvSpPr>
        <p:spPr/>
        <p:txBody>
          <a:bodyPr/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3" name="슬라이드 노트 개체 틀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4" name="슬라이드 번호 개체 틀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>
              <a:defRPr/>
            </a:pPr>
            <a:fld id="{EEA784B4-D327-49ED-A7B8-FA3DE20FCC0B}" type="slidenum">
              <a:rPr lang="en-US" altLang="en-US"/>
              <a:pPr lvl="0">
                <a:defRPr/>
              </a:pPr>
              <a:t>4</a:t>
            </a:fld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10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11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2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3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4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5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6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7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8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9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438400" y="1596249"/>
            <a:ext cx="14630400" cy="3395698"/>
          </a:xfrm>
        </p:spPr>
        <p:txBody>
          <a:bodyPr anchor="b"/>
          <a:lstStyle>
            <a:lvl1pPr algn="ctr">
              <a:defRPr sz="8533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38400" y="5122898"/>
            <a:ext cx="14630400" cy="2354862"/>
          </a:xfrm>
        </p:spPr>
        <p:txBody>
          <a:bodyPr/>
          <a:lstStyle>
            <a:lvl1pPr marL="0" indent="0" algn="ctr">
              <a:buNone/>
              <a:defRPr sz="3413"/>
            </a:lvl1pPr>
            <a:lvl2pPr marL="650230" indent="0" algn="ctr">
              <a:buNone/>
              <a:defRPr sz="2844"/>
            </a:lvl2pPr>
            <a:lvl3pPr marL="1300460" indent="0" algn="ctr">
              <a:buNone/>
              <a:defRPr sz="2560"/>
            </a:lvl3pPr>
            <a:lvl4pPr marL="1950690" indent="0" algn="ctr">
              <a:buNone/>
              <a:defRPr sz="2276"/>
            </a:lvl4pPr>
            <a:lvl5pPr marL="2600919" indent="0" algn="ctr">
              <a:buNone/>
              <a:defRPr sz="2276"/>
            </a:lvl5pPr>
            <a:lvl6pPr marL="3251149" indent="0" algn="ctr">
              <a:buNone/>
              <a:defRPr sz="2276"/>
            </a:lvl6pPr>
            <a:lvl7pPr marL="3901379" indent="0" algn="ctr">
              <a:buNone/>
              <a:defRPr sz="2276"/>
            </a:lvl7pPr>
            <a:lvl8pPr marL="4551609" indent="0" algn="ctr">
              <a:buNone/>
              <a:defRPr sz="2276"/>
            </a:lvl8pPr>
            <a:lvl9pPr marL="5201839" indent="0" algn="ctr">
              <a:buNone/>
              <a:defRPr sz="2276"/>
            </a:lvl9pPr>
          </a:lstStyle>
          <a:p>
            <a:r>
              <a:rPr lang="ko-KR" altLang="en-US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768942-6984-46B5-B26E-23C43D918F12}" type="datetimeFigureOut">
              <a:rPr lang="ko-KR" altLang="en-US" smtClean="0"/>
              <a:t>2022-01-01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32085C-CFDF-40BC-889B-F6246729A1D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927873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768942-6984-46B5-B26E-23C43D918F12}" type="datetimeFigureOut">
              <a:rPr lang="ko-KR" altLang="en-US" smtClean="0"/>
              <a:t>2022-01-01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32085C-CFDF-40BC-889B-F6246729A1D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440611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3959840" y="519289"/>
            <a:ext cx="4206240" cy="8265725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41120" y="519289"/>
            <a:ext cx="12374880" cy="8265725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768942-6984-46B5-B26E-23C43D918F12}" type="datetimeFigureOut">
              <a:rPr lang="ko-KR" altLang="en-US" smtClean="0"/>
              <a:t>2022-01-01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32085C-CFDF-40BC-889B-F6246729A1D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136073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768942-6984-46B5-B26E-23C43D918F12}" type="datetimeFigureOut">
              <a:rPr lang="ko-KR" altLang="en-US" smtClean="0"/>
              <a:t>2022-01-01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32085C-CFDF-40BC-889B-F6246729A1D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811622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30960" y="2431628"/>
            <a:ext cx="16824960" cy="4057226"/>
          </a:xfrm>
        </p:spPr>
        <p:txBody>
          <a:bodyPr anchor="b"/>
          <a:lstStyle>
            <a:lvl1pPr>
              <a:defRPr sz="8533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30960" y="6527237"/>
            <a:ext cx="16824960" cy="2133599"/>
          </a:xfrm>
        </p:spPr>
        <p:txBody>
          <a:bodyPr/>
          <a:lstStyle>
            <a:lvl1pPr marL="0" indent="0">
              <a:buNone/>
              <a:defRPr sz="3413">
                <a:solidFill>
                  <a:schemeClr val="tx1">
                    <a:tint val="75000"/>
                  </a:schemeClr>
                </a:solidFill>
              </a:defRPr>
            </a:lvl1pPr>
            <a:lvl2pPr marL="650230" indent="0">
              <a:buNone/>
              <a:defRPr sz="2844">
                <a:solidFill>
                  <a:schemeClr val="tx1">
                    <a:tint val="75000"/>
                  </a:schemeClr>
                </a:solidFill>
              </a:defRPr>
            </a:lvl2pPr>
            <a:lvl3pPr marL="1300460" indent="0">
              <a:buNone/>
              <a:defRPr sz="2560">
                <a:solidFill>
                  <a:schemeClr val="tx1">
                    <a:tint val="75000"/>
                  </a:schemeClr>
                </a:solidFill>
              </a:defRPr>
            </a:lvl3pPr>
            <a:lvl4pPr marL="1950690" indent="0">
              <a:buNone/>
              <a:defRPr sz="2276">
                <a:solidFill>
                  <a:schemeClr val="tx1">
                    <a:tint val="75000"/>
                  </a:schemeClr>
                </a:solidFill>
              </a:defRPr>
            </a:lvl4pPr>
            <a:lvl5pPr marL="2600919" indent="0">
              <a:buNone/>
              <a:defRPr sz="2276">
                <a:solidFill>
                  <a:schemeClr val="tx1">
                    <a:tint val="75000"/>
                  </a:schemeClr>
                </a:solidFill>
              </a:defRPr>
            </a:lvl5pPr>
            <a:lvl6pPr marL="3251149" indent="0">
              <a:buNone/>
              <a:defRPr sz="2276">
                <a:solidFill>
                  <a:schemeClr val="tx1">
                    <a:tint val="75000"/>
                  </a:schemeClr>
                </a:solidFill>
              </a:defRPr>
            </a:lvl6pPr>
            <a:lvl7pPr marL="3901379" indent="0">
              <a:buNone/>
              <a:defRPr sz="2276">
                <a:solidFill>
                  <a:schemeClr val="tx1">
                    <a:tint val="75000"/>
                  </a:schemeClr>
                </a:solidFill>
              </a:defRPr>
            </a:lvl7pPr>
            <a:lvl8pPr marL="4551609" indent="0">
              <a:buNone/>
              <a:defRPr sz="2276">
                <a:solidFill>
                  <a:schemeClr val="tx1">
                    <a:tint val="75000"/>
                  </a:schemeClr>
                </a:solidFill>
              </a:defRPr>
            </a:lvl8pPr>
            <a:lvl9pPr marL="5201839" indent="0">
              <a:buNone/>
              <a:defRPr sz="2276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768942-6984-46B5-B26E-23C43D918F12}" type="datetimeFigureOut">
              <a:rPr lang="ko-KR" altLang="en-US" smtClean="0"/>
              <a:t>2022-01-01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32085C-CFDF-40BC-889B-F6246729A1D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303329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41120" y="2596444"/>
            <a:ext cx="8290560" cy="6188570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875520" y="2596444"/>
            <a:ext cx="8290560" cy="6188570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768942-6984-46B5-B26E-23C43D918F12}" type="datetimeFigureOut">
              <a:rPr lang="ko-KR" altLang="en-US" smtClean="0"/>
              <a:t>2022-01-01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32085C-CFDF-40BC-889B-F6246729A1D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190323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3661" y="519290"/>
            <a:ext cx="16824960" cy="1885245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43662" y="2390987"/>
            <a:ext cx="8252459" cy="1171786"/>
          </a:xfrm>
        </p:spPr>
        <p:txBody>
          <a:bodyPr anchor="b"/>
          <a:lstStyle>
            <a:lvl1pPr marL="0" indent="0">
              <a:buNone/>
              <a:defRPr sz="3413" b="1"/>
            </a:lvl1pPr>
            <a:lvl2pPr marL="650230" indent="0">
              <a:buNone/>
              <a:defRPr sz="2844" b="1"/>
            </a:lvl2pPr>
            <a:lvl3pPr marL="1300460" indent="0">
              <a:buNone/>
              <a:defRPr sz="2560" b="1"/>
            </a:lvl3pPr>
            <a:lvl4pPr marL="1950690" indent="0">
              <a:buNone/>
              <a:defRPr sz="2276" b="1"/>
            </a:lvl4pPr>
            <a:lvl5pPr marL="2600919" indent="0">
              <a:buNone/>
              <a:defRPr sz="2276" b="1"/>
            </a:lvl5pPr>
            <a:lvl6pPr marL="3251149" indent="0">
              <a:buNone/>
              <a:defRPr sz="2276" b="1"/>
            </a:lvl6pPr>
            <a:lvl7pPr marL="3901379" indent="0">
              <a:buNone/>
              <a:defRPr sz="2276" b="1"/>
            </a:lvl7pPr>
            <a:lvl8pPr marL="4551609" indent="0">
              <a:buNone/>
              <a:defRPr sz="2276" b="1"/>
            </a:lvl8pPr>
            <a:lvl9pPr marL="5201839" indent="0">
              <a:buNone/>
              <a:defRPr sz="2276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43662" y="3562773"/>
            <a:ext cx="8252459" cy="5240303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9875520" y="2390987"/>
            <a:ext cx="8293101" cy="1171786"/>
          </a:xfrm>
        </p:spPr>
        <p:txBody>
          <a:bodyPr anchor="b"/>
          <a:lstStyle>
            <a:lvl1pPr marL="0" indent="0">
              <a:buNone/>
              <a:defRPr sz="3413" b="1"/>
            </a:lvl1pPr>
            <a:lvl2pPr marL="650230" indent="0">
              <a:buNone/>
              <a:defRPr sz="2844" b="1"/>
            </a:lvl2pPr>
            <a:lvl3pPr marL="1300460" indent="0">
              <a:buNone/>
              <a:defRPr sz="2560" b="1"/>
            </a:lvl3pPr>
            <a:lvl4pPr marL="1950690" indent="0">
              <a:buNone/>
              <a:defRPr sz="2276" b="1"/>
            </a:lvl4pPr>
            <a:lvl5pPr marL="2600919" indent="0">
              <a:buNone/>
              <a:defRPr sz="2276" b="1"/>
            </a:lvl5pPr>
            <a:lvl6pPr marL="3251149" indent="0">
              <a:buNone/>
              <a:defRPr sz="2276" b="1"/>
            </a:lvl6pPr>
            <a:lvl7pPr marL="3901379" indent="0">
              <a:buNone/>
              <a:defRPr sz="2276" b="1"/>
            </a:lvl7pPr>
            <a:lvl8pPr marL="4551609" indent="0">
              <a:buNone/>
              <a:defRPr sz="2276" b="1"/>
            </a:lvl8pPr>
            <a:lvl9pPr marL="5201839" indent="0">
              <a:buNone/>
              <a:defRPr sz="2276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9875520" y="3562773"/>
            <a:ext cx="8293101" cy="5240303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768942-6984-46B5-B26E-23C43D918F12}" type="datetimeFigureOut">
              <a:rPr lang="ko-KR" altLang="en-US" smtClean="0"/>
              <a:t>2022-01-01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32085C-CFDF-40BC-889B-F6246729A1D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164076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768942-6984-46B5-B26E-23C43D918F12}" type="datetimeFigureOut">
              <a:rPr lang="ko-KR" altLang="en-US" smtClean="0"/>
              <a:t>2022-01-01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32085C-CFDF-40BC-889B-F6246729A1D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483119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768942-6984-46B5-B26E-23C43D918F12}" type="datetimeFigureOut">
              <a:rPr lang="ko-KR" altLang="en-US" smtClean="0"/>
              <a:t>2022-01-01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32085C-CFDF-40BC-889B-F6246729A1D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498043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3662" y="650240"/>
            <a:ext cx="6291579" cy="2275840"/>
          </a:xfrm>
        </p:spPr>
        <p:txBody>
          <a:bodyPr anchor="b"/>
          <a:lstStyle>
            <a:lvl1pPr>
              <a:defRPr sz="4551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293101" y="1404338"/>
            <a:ext cx="9875520" cy="6931378"/>
          </a:xfrm>
        </p:spPr>
        <p:txBody>
          <a:bodyPr/>
          <a:lstStyle>
            <a:lvl1pPr>
              <a:defRPr sz="4551"/>
            </a:lvl1pPr>
            <a:lvl2pPr>
              <a:defRPr sz="3982"/>
            </a:lvl2pPr>
            <a:lvl3pPr>
              <a:defRPr sz="3413"/>
            </a:lvl3pPr>
            <a:lvl4pPr>
              <a:defRPr sz="2844"/>
            </a:lvl4pPr>
            <a:lvl5pPr>
              <a:defRPr sz="2844"/>
            </a:lvl5pPr>
            <a:lvl6pPr>
              <a:defRPr sz="2844"/>
            </a:lvl6pPr>
            <a:lvl7pPr>
              <a:defRPr sz="2844"/>
            </a:lvl7pPr>
            <a:lvl8pPr>
              <a:defRPr sz="2844"/>
            </a:lvl8pPr>
            <a:lvl9pPr>
              <a:defRPr sz="2844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43662" y="2926080"/>
            <a:ext cx="6291579" cy="5420925"/>
          </a:xfrm>
        </p:spPr>
        <p:txBody>
          <a:bodyPr/>
          <a:lstStyle>
            <a:lvl1pPr marL="0" indent="0">
              <a:buNone/>
              <a:defRPr sz="2276"/>
            </a:lvl1pPr>
            <a:lvl2pPr marL="650230" indent="0">
              <a:buNone/>
              <a:defRPr sz="1991"/>
            </a:lvl2pPr>
            <a:lvl3pPr marL="1300460" indent="0">
              <a:buNone/>
              <a:defRPr sz="1707"/>
            </a:lvl3pPr>
            <a:lvl4pPr marL="1950690" indent="0">
              <a:buNone/>
              <a:defRPr sz="1422"/>
            </a:lvl4pPr>
            <a:lvl5pPr marL="2600919" indent="0">
              <a:buNone/>
              <a:defRPr sz="1422"/>
            </a:lvl5pPr>
            <a:lvl6pPr marL="3251149" indent="0">
              <a:buNone/>
              <a:defRPr sz="1422"/>
            </a:lvl6pPr>
            <a:lvl7pPr marL="3901379" indent="0">
              <a:buNone/>
              <a:defRPr sz="1422"/>
            </a:lvl7pPr>
            <a:lvl8pPr marL="4551609" indent="0">
              <a:buNone/>
              <a:defRPr sz="1422"/>
            </a:lvl8pPr>
            <a:lvl9pPr marL="5201839" indent="0">
              <a:buNone/>
              <a:defRPr sz="1422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768942-6984-46B5-B26E-23C43D918F12}" type="datetimeFigureOut">
              <a:rPr lang="ko-KR" altLang="en-US" smtClean="0"/>
              <a:t>2022-01-01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32085C-CFDF-40BC-889B-F6246729A1D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025360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3662" y="650240"/>
            <a:ext cx="6291579" cy="2275840"/>
          </a:xfrm>
        </p:spPr>
        <p:txBody>
          <a:bodyPr anchor="b"/>
          <a:lstStyle>
            <a:lvl1pPr>
              <a:defRPr sz="4551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293101" y="1404338"/>
            <a:ext cx="9875520" cy="6931378"/>
          </a:xfrm>
        </p:spPr>
        <p:txBody>
          <a:bodyPr anchor="t"/>
          <a:lstStyle>
            <a:lvl1pPr marL="0" indent="0">
              <a:buNone/>
              <a:defRPr sz="4551"/>
            </a:lvl1pPr>
            <a:lvl2pPr marL="650230" indent="0">
              <a:buNone/>
              <a:defRPr sz="3982"/>
            </a:lvl2pPr>
            <a:lvl3pPr marL="1300460" indent="0">
              <a:buNone/>
              <a:defRPr sz="3413"/>
            </a:lvl3pPr>
            <a:lvl4pPr marL="1950690" indent="0">
              <a:buNone/>
              <a:defRPr sz="2844"/>
            </a:lvl4pPr>
            <a:lvl5pPr marL="2600919" indent="0">
              <a:buNone/>
              <a:defRPr sz="2844"/>
            </a:lvl5pPr>
            <a:lvl6pPr marL="3251149" indent="0">
              <a:buNone/>
              <a:defRPr sz="2844"/>
            </a:lvl6pPr>
            <a:lvl7pPr marL="3901379" indent="0">
              <a:buNone/>
              <a:defRPr sz="2844"/>
            </a:lvl7pPr>
            <a:lvl8pPr marL="4551609" indent="0">
              <a:buNone/>
              <a:defRPr sz="2844"/>
            </a:lvl8pPr>
            <a:lvl9pPr marL="5201839" indent="0">
              <a:buNone/>
              <a:defRPr sz="2844"/>
            </a:lvl9pPr>
          </a:lstStyle>
          <a:p>
            <a:r>
              <a:rPr lang="ko-KR" altLang="en-US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43662" y="2926080"/>
            <a:ext cx="6291579" cy="5420925"/>
          </a:xfrm>
        </p:spPr>
        <p:txBody>
          <a:bodyPr/>
          <a:lstStyle>
            <a:lvl1pPr marL="0" indent="0">
              <a:buNone/>
              <a:defRPr sz="2276"/>
            </a:lvl1pPr>
            <a:lvl2pPr marL="650230" indent="0">
              <a:buNone/>
              <a:defRPr sz="1991"/>
            </a:lvl2pPr>
            <a:lvl3pPr marL="1300460" indent="0">
              <a:buNone/>
              <a:defRPr sz="1707"/>
            </a:lvl3pPr>
            <a:lvl4pPr marL="1950690" indent="0">
              <a:buNone/>
              <a:defRPr sz="1422"/>
            </a:lvl4pPr>
            <a:lvl5pPr marL="2600919" indent="0">
              <a:buNone/>
              <a:defRPr sz="1422"/>
            </a:lvl5pPr>
            <a:lvl6pPr marL="3251149" indent="0">
              <a:buNone/>
              <a:defRPr sz="1422"/>
            </a:lvl6pPr>
            <a:lvl7pPr marL="3901379" indent="0">
              <a:buNone/>
              <a:defRPr sz="1422"/>
            </a:lvl7pPr>
            <a:lvl8pPr marL="4551609" indent="0">
              <a:buNone/>
              <a:defRPr sz="1422"/>
            </a:lvl8pPr>
            <a:lvl9pPr marL="5201839" indent="0">
              <a:buNone/>
              <a:defRPr sz="1422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768942-6984-46B5-B26E-23C43D918F12}" type="datetimeFigureOut">
              <a:rPr lang="ko-KR" altLang="en-US" smtClean="0"/>
              <a:t>2022-01-01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32085C-CFDF-40BC-889B-F6246729A1D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33996959"/>
      </p:ext>
    </p:extLst>
  </p:cSld>
  <p:clrMapOvr>
    <a:masterClrMapping/>
  </p:clrMapOvr>
</p:sldLayout>
</file>

<file path=ppt/slideMasters/_rels/slideMaster1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1.xml"  /><Relationship Id="rId10" Type="http://schemas.openxmlformats.org/officeDocument/2006/relationships/slideLayout" Target="../slideLayouts/slideLayout10.xml"  /><Relationship Id="rId11" Type="http://schemas.openxmlformats.org/officeDocument/2006/relationships/slideLayout" Target="../slideLayouts/slideLayout11.xml"  /><Relationship Id="rId12" Type="http://schemas.openxmlformats.org/officeDocument/2006/relationships/theme" Target="../theme/theme1.xml"  /><Relationship Id="rId2" Type="http://schemas.openxmlformats.org/officeDocument/2006/relationships/slideLayout" Target="../slideLayouts/slideLayout2.xml"  /><Relationship Id="rId3" Type="http://schemas.openxmlformats.org/officeDocument/2006/relationships/slideLayout" Target="../slideLayouts/slideLayout3.xml"  /><Relationship Id="rId4" Type="http://schemas.openxmlformats.org/officeDocument/2006/relationships/slideLayout" Target="../slideLayouts/slideLayout4.xml"  /><Relationship Id="rId5" Type="http://schemas.openxmlformats.org/officeDocument/2006/relationships/slideLayout" Target="../slideLayouts/slideLayout5.xml"  /><Relationship Id="rId6" Type="http://schemas.openxmlformats.org/officeDocument/2006/relationships/slideLayout" Target="../slideLayouts/slideLayout6.xml"  /><Relationship Id="rId7" Type="http://schemas.openxmlformats.org/officeDocument/2006/relationships/slideLayout" Target="../slideLayouts/slideLayout7.xml"  /><Relationship Id="rId8" Type="http://schemas.openxmlformats.org/officeDocument/2006/relationships/slideLayout" Target="../slideLayouts/slideLayout8.xml"  /><Relationship Id="rId9" Type="http://schemas.openxmlformats.org/officeDocument/2006/relationships/slideLayout" Target="../slideLayouts/slideLayout9.xml"  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41120" y="519290"/>
            <a:ext cx="16824960" cy="188524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41120" y="2596444"/>
            <a:ext cx="16824960" cy="618857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341120" y="9040143"/>
            <a:ext cx="4389120" cy="51928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707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768942-6984-46B5-B26E-23C43D918F12}" type="datetimeFigureOut">
              <a:rPr lang="ko-KR" altLang="en-US" smtClean="0"/>
              <a:t>2022-01-01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461760" y="9040143"/>
            <a:ext cx="6583680" cy="51928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707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3776960" y="9040143"/>
            <a:ext cx="4389120" cy="51928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707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32085C-CFDF-40BC-889B-F6246729A1D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249288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defTabSz="1300460" rtl="0" eaLnBrk="1" latinLnBrk="1" hangingPunct="1">
        <a:lnSpc>
          <a:spcPct val="90000"/>
        </a:lnSpc>
        <a:spcBef>
          <a:spcPct val="0"/>
        </a:spcBef>
        <a:buNone/>
        <a:defRPr sz="6258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25115" indent="-325115" algn="l" defTabSz="1300460" rtl="0" eaLnBrk="1" latinLnBrk="1" hangingPunct="1">
        <a:lnSpc>
          <a:spcPct val="90000"/>
        </a:lnSpc>
        <a:spcBef>
          <a:spcPts val="1422"/>
        </a:spcBef>
        <a:buFont typeface="Arial" panose="020B0604020202020204" pitchFamily="34" charset="0"/>
        <a:buChar char="•"/>
        <a:defRPr sz="3982" kern="1200">
          <a:solidFill>
            <a:schemeClr val="tx1"/>
          </a:solidFill>
          <a:latin typeface="+mn-lt"/>
          <a:ea typeface="+mn-ea"/>
          <a:cs typeface="+mn-cs"/>
        </a:defRPr>
      </a:lvl1pPr>
      <a:lvl2pPr marL="975345" indent="-325115" algn="l" defTabSz="1300460" rtl="0" eaLnBrk="1" latinLnBrk="1" hangingPunct="1">
        <a:lnSpc>
          <a:spcPct val="90000"/>
        </a:lnSpc>
        <a:spcBef>
          <a:spcPts val="711"/>
        </a:spcBef>
        <a:buFont typeface="Arial" panose="020B0604020202020204" pitchFamily="34" charset="0"/>
        <a:buChar char="•"/>
        <a:defRPr sz="3413" kern="1200">
          <a:solidFill>
            <a:schemeClr val="tx1"/>
          </a:solidFill>
          <a:latin typeface="+mn-lt"/>
          <a:ea typeface="+mn-ea"/>
          <a:cs typeface="+mn-cs"/>
        </a:defRPr>
      </a:lvl2pPr>
      <a:lvl3pPr marL="1625575" indent="-325115" algn="l" defTabSz="1300460" rtl="0" eaLnBrk="1" latinLnBrk="1" hangingPunct="1">
        <a:lnSpc>
          <a:spcPct val="90000"/>
        </a:lnSpc>
        <a:spcBef>
          <a:spcPts val="711"/>
        </a:spcBef>
        <a:buFont typeface="Arial" panose="020B0604020202020204" pitchFamily="34" charset="0"/>
        <a:buChar char="•"/>
        <a:defRPr sz="2844" kern="1200">
          <a:solidFill>
            <a:schemeClr val="tx1"/>
          </a:solidFill>
          <a:latin typeface="+mn-lt"/>
          <a:ea typeface="+mn-ea"/>
          <a:cs typeface="+mn-cs"/>
        </a:defRPr>
      </a:lvl3pPr>
      <a:lvl4pPr marL="2275804" indent="-325115" algn="l" defTabSz="1300460" rtl="0" eaLnBrk="1" latinLnBrk="1" hangingPunct="1">
        <a:lnSpc>
          <a:spcPct val="90000"/>
        </a:lnSpc>
        <a:spcBef>
          <a:spcPts val="711"/>
        </a:spcBef>
        <a:buFont typeface="Arial" panose="020B0604020202020204" pitchFamily="34" charset="0"/>
        <a:buChar char="•"/>
        <a:defRPr sz="2560" kern="1200">
          <a:solidFill>
            <a:schemeClr val="tx1"/>
          </a:solidFill>
          <a:latin typeface="+mn-lt"/>
          <a:ea typeface="+mn-ea"/>
          <a:cs typeface="+mn-cs"/>
        </a:defRPr>
      </a:lvl4pPr>
      <a:lvl5pPr marL="2926034" indent="-325115" algn="l" defTabSz="1300460" rtl="0" eaLnBrk="1" latinLnBrk="1" hangingPunct="1">
        <a:lnSpc>
          <a:spcPct val="90000"/>
        </a:lnSpc>
        <a:spcBef>
          <a:spcPts val="711"/>
        </a:spcBef>
        <a:buFont typeface="Arial" panose="020B0604020202020204" pitchFamily="34" charset="0"/>
        <a:buChar char="•"/>
        <a:defRPr sz="2560" kern="1200">
          <a:solidFill>
            <a:schemeClr val="tx1"/>
          </a:solidFill>
          <a:latin typeface="+mn-lt"/>
          <a:ea typeface="+mn-ea"/>
          <a:cs typeface="+mn-cs"/>
        </a:defRPr>
      </a:lvl5pPr>
      <a:lvl6pPr marL="3576264" indent="-325115" algn="l" defTabSz="1300460" rtl="0" eaLnBrk="1" latinLnBrk="1" hangingPunct="1">
        <a:lnSpc>
          <a:spcPct val="90000"/>
        </a:lnSpc>
        <a:spcBef>
          <a:spcPts val="711"/>
        </a:spcBef>
        <a:buFont typeface="Arial" panose="020B0604020202020204" pitchFamily="34" charset="0"/>
        <a:buChar char="•"/>
        <a:defRPr sz="2560" kern="1200">
          <a:solidFill>
            <a:schemeClr val="tx1"/>
          </a:solidFill>
          <a:latin typeface="+mn-lt"/>
          <a:ea typeface="+mn-ea"/>
          <a:cs typeface="+mn-cs"/>
        </a:defRPr>
      </a:lvl6pPr>
      <a:lvl7pPr marL="4226494" indent="-325115" algn="l" defTabSz="1300460" rtl="0" eaLnBrk="1" latinLnBrk="1" hangingPunct="1">
        <a:lnSpc>
          <a:spcPct val="90000"/>
        </a:lnSpc>
        <a:spcBef>
          <a:spcPts val="711"/>
        </a:spcBef>
        <a:buFont typeface="Arial" panose="020B0604020202020204" pitchFamily="34" charset="0"/>
        <a:buChar char="•"/>
        <a:defRPr sz="2560" kern="1200">
          <a:solidFill>
            <a:schemeClr val="tx1"/>
          </a:solidFill>
          <a:latin typeface="+mn-lt"/>
          <a:ea typeface="+mn-ea"/>
          <a:cs typeface="+mn-cs"/>
        </a:defRPr>
      </a:lvl7pPr>
      <a:lvl8pPr marL="4876724" indent="-325115" algn="l" defTabSz="1300460" rtl="0" eaLnBrk="1" latinLnBrk="1" hangingPunct="1">
        <a:lnSpc>
          <a:spcPct val="90000"/>
        </a:lnSpc>
        <a:spcBef>
          <a:spcPts val="711"/>
        </a:spcBef>
        <a:buFont typeface="Arial" panose="020B0604020202020204" pitchFamily="34" charset="0"/>
        <a:buChar char="•"/>
        <a:defRPr sz="2560" kern="1200">
          <a:solidFill>
            <a:schemeClr val="tx1"/>
          </a:solidFill>
          <a:latin typeface="+mn-lt"/>
          <a:ea typeface="+mn-ea"/>
          <a:cs typeface="+mn-cs"/>
        </a:defRPr>
      </a:lvl8pPr>
      <a:lvl9pPr marL="5526954" indent="-325115" algn="l" defTabSz="1300460" rtl="0" eaLnBrk="1" latinLnBrk="1" hangingPunct="1">
        <a:lnSpc>
          <a:spcPct val="90000"/>
        </a:lnSpc>
        <a:spcBef>
          <a:spcPts val="711"/>
        </a:spcBef>
        <a:buFont typeface="Arial" panose="020B0604020202020204" pitchFamily="34" charset="0"/>
        <a:buChar char="•"/>
        <a:defRPr sz="256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00460" rtl="0" eaLnBrk="1" latinLnBrk="1" hangingPunct="1">
        <a:defRPr sz="2560" kern="1200">
          <a:solidFill>
            <a:schemeClr val="tx1"/>
          </a:solidFill>
          <a:latin typeface="+mn-lt"/>
          <a:ea typeface="+mn-ea"/>
          <a:cs typeface="+mn-cs"/>
        </a:defRPr>
      </a:lvl1pPr>
      <a:lvl2pPr marL="650230" algn="l" defTabSz="1300460" rtl="0" eaLnBrk="1" latinLnBrk="1" hangingPunct="1">
        <a:defRPr sz="2560" kern="1200">
          <a:solidFill>
            <a:schemeClr val="tx1"/>
          </a:solidFill>
          <a:latin typeface="+mn-lt"/>
          <a:ea typeface="+mn-ea"/>
          <a:cs typeface="+mn-cs"/>
        </a:defRPr>
      </a:lvl2pPr>
      <a:lvl3pPr marL="1300460" algn="l" defTabSz="1300460" rtl="0" eaLnBrk="1" latinLnBrk="1" hangingPunct="1">
        <a:defRPr sz="2560" kern="1200">
          <a:solidFill>
            <a:schemeClr val="tx1"/>
          </a:solidFill>
          <a:latin typeface="+mn-lt"/>
          <a:ea typeface="+mn-ea"/>
          <a:cs typeface="+mn-cs"/>
        </a:defRPr>
      </a:lvl3pPr>
      <a:lvl4pPr marL="1950690" algn="l" defTabSz="1300460" rtl="0" eaLnBrk="1" latinLnBrk="1" hangingPunct="1">
        <a:defRPr sz="2560" kern="1200">
          <a:solidFill>
            <a:schemeClr val="tx1"/>
          </a:solidFill>
          <a:latin typeface="+mn-lt"/>
          <a:ea typeface="+mn-ea"/>
          <a:cs typeface="+mn-cs"/>
        </a:defRPr>
      </a:lvl4pPr>
      <a:lvl5pPr marL="2600919" algn="l" defTabSz="1300460" rtl="0" eaLnBrk="1" latinLnBrk="1" hangingPunct="1">
        <a:defRPr sz="2560" kern="1200">
          <a:solidFill>
            <a:schemeClr val="tx1"/>
          </a:solidFill>
          <a:latin typeface="+mn-lt"/>
          <a:ea typeface="+mn-ea"/>
          <a:cs typeface="+mn-cs"/>
        </a:defRPr>
      </a:lvl5pPr>
      <a:lvl6pPr marL="3251149" algn="l" defTabSz="1300460" rtl="0" eaLnBrk="1" latinLnBrk="1" hangingPunct="1">
        <a:defRPr sz="2560" kern="1200">
          <a:solidFill>
            <a:schemeClr val="tx1"/>
          </a:solidFill>
          <a:latin typeface="+mn-lt"/>
          <a:ea typeface="+mn-ea"/>
          <a:cs typeface="+mn-cs"/>
        </a:defRPr>
      </a:lvl6pPr>
      <a:lvl7pPr marL="3901379" algn="l" defTabSz="1300460" rtl="0" eaLnBrk="1" latinLnBrk="1" hangingPunct="1">
        <a:defRPr sz="2560" kern="1200">
          <a:solidFill>
            <a:schemeClr val="tx1"/>
          </a:solidFill>
          <a:latin typeface="+mn-lt"/>
          <a:ea typeface="+mn-ea"/>
          <a:cs typeface="+mn-cs"/>
        </a:defRPr>
      </a:lvl7pPr>
      <a:lvl8pPr marL="4551609" algn="l" defTabSz="1300460" rtl="0" eaLnBrk="1" latinLnBrk="1" hangingPunct="1">
        <a:defRPr sz="2560" kern="1200">
          <a:solidFill>
            <a:schemeClr val="tx1"/>
          </a:solidFill>
          <a:latin typeface="+mn-lt"/>
          <a:ea typeface="+mn-ea"/>
          <a:cs typeface="+mn-cs"/>
        </a:defRPr>
      </a:lvl8pPr>
      <a:lvl9pPr marL="5201839" algn="l" defTabSz="1300460" rtl="0" eaLnBrk="1" latinLnBrk="1" hangingPunct="1">
        <a:defRPr sz="256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7.xml"  /><Relationship Id="rId2" Type="http://schemas.openxmlformats.org/officeDocument/2006/relationships/notesSlide" Target="../notesSlides/notesSlide1.xml"  /></Relationships>
</file>

<file path=ppt/slides/_rels/slide2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7.xml"  /><Relationship Id="rId2" Type="http://schemas.openxmlformats.org/officeDocument/2006/relationships/image" Target="../media/image1.png"  /></Relationships>
</file>

<file path=ppt/slides/_rels/slide3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7.xml"  /></Relationships>
</file>

<file path=ppt/slides/_rels/slide4.xml.rels><?xml version="1.0" encoding="UTF-8" standalone="yes" ?><Relationships xmlns="http://schemas.openxmlformats.org/package/2006/relationships"><Relationship Id="rId1" Type="http://schemas.openxmlformats.org/officeDocument/2006/relationships/notesSlide" Target="../notesSlides/notesSlide2.xml"  /><Relationship Id="rId2" Type="http://schemas.openxmlformats.org/officeDocument/2006/relationships/slideLayout" Target="../slideLayouts/slideLayout7.xml"  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9" name="그룹 68">
            <a:extLst>
              <a:ext uri="{FF2B5EF4-FFF2-40B4-BE49-F238E27FC236}">
                <a16:creationId xmlns:a16="http://schemas.microsoft.com/office/drawing/2014/main" id="{0CDC12C4-069C-4293-90F9-D499BDDD50F9}"/>
              </a:ext>
            </a:extLst>
          </p:cNvPr>
          <p:cNvGrpSpPr>
            <a:grpSpLocks noChangeAspect="1"/>
          </p:cNvGrpSpPr>
          <p:nvPr/>
        </p:nvGrpSpPr>
        <p:grpSpPr>
          <a:xfrm>
            <a:off x="601000" y="7921563"/>
            <a:ext cx="1218900" cy="1219200"/>
            <a:chOff x="1919500" y="1803400"/>
            <a:chExt cx="4874400" cy="4875600"/>
          </a:xfrm>
        </p:grpSpPr>
        <p:grpSp>
          <p:nvGrpSpPr>
            <p:cNvPr id="70" name="그룹 69">
              <a:extLst>
                <a:ext uri="{FF2B5EF4-FFF2-40B4-BE49-F238E27FC236}">
                  <a16:creationId xmlns:a16="http://schemas.microsoft.com/office/drawing/2014/main" id="{0D21B9DF-ECCC-4A3A-9C91-D6A61358F007}"/>
                </a:ext>
              </a:extLst>
            </p:cNvPr>
            <p:cNvGrpSpPr/>
            <p:nvPr/>
          </p:nvGrpSpPr>
          <p:grpSpPr>
            <a:xfrm>
              <a:off x="1919500" y="1803400"/>
              <a:ext cx="4874400" cy="2438400"/>
              <a:chOff x="1919500" y="1803400"/>
              <a:chExt cx="4874400" cy="2438400"/>
            </a:xfrm>
            <a:solidFill>
              <a:schemeClr val="tx1"/>
            </a:solidFill>
          </p:grpSpPr>
          <p:sp>
            <p:nvSpPr>
              <p:cNvPr id="75" name="타원 74">
                <a:extLst>
                  <a:ext uri="{FF2B5EF4-FFF2-40B4-BE49-F238E27FC236}">
                    <a16:creationId xmlns:a16="http://schemas.microsoft.com/office/drawing/2014/main" id="{72945E34-8579-4673-80BA-0F7A2F1FF060}"/>
                  </a:ext>
                </a:extLst>
              </p:cNvPr>
              <p:cNvSpPr/>
              <p:nvPr/>
            </p:nvSpPr>
            <p:spPr>
              <a:xfrm>
                <a:off x="4356700" y="1803400"/>
                <a:ext cx="2437200" cy="24384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en-US" sz="900"/>
              </a:p>
            </p:txBody>
          </p:sp>
          <p:sp>
            <p:nvSpPr>
              <p:cNvPr id="76" name="직각 삼각형 75">
                <a:extLst>
                  <a:ext uri="{FF2B5EF4-FFF2-40B4-BE49-F238E27FC236}">
                    <a16:creationId xmlns:a16="http://schemas.microsoft.com/office/drawing/2014/main" id="{489C72F6-321F-4461-8F02-8D0CED8EBC2B}"/>
                  </a:ext>
                </a:extLst>
              </p:cNvPr>
              <p:cNvSpPr/>
              <p:nvPr/>
            </p:nvSpPr>
            <p:spPr>
              <a:xfrm rot="10800000">
                <a:off x="1919500" y="1803400"/>
                <a:ext cx="2437200" cy="2437200"/>
              </a:xfrm>
              <a:prstGeom prst="rt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en-US" sz="900"/>
              </a:p>
            </p:txBody>
          </p:sp>
          <p:sp>
            <p:nvSpPr>
              <p:cNvPr id="77" name="직사각형 76">
                <a:extLst>
                  <a:ext uri="{FF2B5EF4-FFF2-40B4-BE49-F238E27FC236}">
                    <a16:creationId xmlns:a16="http://schemas.microsoft.com/office/drawing/2014/main" id="{A0FDDB1C-3020-4B4E-B3A7-C0C86C04B83F}"/>
                  </a:ext>
                </a:extLst>
              </p:cNvPr>
              <p:cNvSpPr/>
              <p:nvPr/>
            </p:nvSpPr>
            <p:spPr>
              <a:xfrm>
                <a:off x="4356700" y="1803400"/>
                <a:ext cx="1218600" cy="24384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en-US" sz="900"/>
              </a:p>
            </p:txBody>
          </p:sp>
        </p:grpSp>
        <p:grpSp>
          <p:nvGrpSpPr>
            <p:cNvPr id="71" name="그룹 70">
              <a:extLst>
                <a:ext uri="{FF2B5EF4-FFF2-40B4-BE49-F238E27FC236}">
                  <a16:creationId xmlns:a16="http://schemas.microsoft.com/office/drawing/2014/main" id="{FEB5B742-726A-478F-80DD-D265FA263BC1}"/>
                </a:ext>
              </a:extLst>
            </p:cNvPr>
            <p:cNvGrpSpPr/>
            <p:nvPr/>
          </p:nvGrpSpPr>
          <p:grpSpPr>
            <a:xfrm rot="10800000">
              <a:off x="1919500" y="4240600"/>
              <a:ext cx="4874400" cy="2438400"/>
              <a:chOff x="1919500" y="1803400"/>
              <a:chExt cx="4874400" cy="2438400"/>
            </a:xfrm>
            <a:solidFill>
              <a:schemeClr val="tx1"/>
            </a:solidFill>
          </p:grpSpPr>
          <p:sp>
            <p:nvSpPr>
              <p:cNvPr id="72" name="타원 71">
                <a:extLst>
                  <a:ext uri="{FF2B5EF4-FFF2-40B4-BE49-F238E27FC236}">
                    <a16:creationId xmlns:a16="http://schemas.microsoft.com/office/drawing/2014/main" id="{089C80F1-4C1C-4E4E-8ACC-4947CF12ECCB}"/>
                  </a:ext>
                </a:extLst>
              </p:cNvPr>
              <p:cNvSpPr/>
              <p:nvPr/>
            </p:nvSpPr>
            <p:spPr>
              <a:xfrm>
                <a:off x="4356700" y="1803400"/>
                <a:ext cx="2437200" cy="24384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en-US" sz="900"/>
              </a:p>
            </p:txBody>
          </p:sp>
          <p:sp>
            <p:nvSpPr>
              <p:cNvPr id="73" name="직각 삼각형 72">
                <a:extLst>
                  <a:ext uri="{FF2B5EF4-FFF2-40B4-BE49-F238E27FC236}">
                    <a16:creationId xmlns:a16="http://schemas.microsoft.com/office/drawing/2014/main" id="{44CFCAA4-B51D-459B-8DCE-4EF206C25963}"/>
                  </a:ext>
                </a:extLst>
              </p:cNvPr>
              <p:cNvSpPr/>
              <p:nvPr/>
            </p:nvSpPr>
            <p:spPr>
              <a:xfrm rot="10800000">
                <a:off x="1919500" y="1803400"/>
                <a:ext cx="2437200" cy="2437200"/>
              </a:xfrm>
              <a:prstGeom prst="rt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en-US" sz="900"/>
              </a:p>
            </p:txBody>
          </p:sp>
          <p:sp>
            <p:nvSpPr>
              <p:cNvPr id="74" name="직사각형 73">
                <a:extLst>
                  <a:ext uri="{FF2B5EF4-FFF2-40B4-BE49-F238E27FC236}">
                    <a16:creationId xmlns:a16="http://schemas.microsoft.com/office/drawing/2014/main" id="{7C186E99-5CE3-4AA0-AA46-E17A755BA30A}"/>
                  </a:ext>
                </a:extLst>
              </p:cNvPr>
              <p:cNvSpPr/>
              <p:nvPr/>
            </p:nvSpPr>
            <p:spPr>
              <a:xfrm>
                <a:off x="4356700" y="1803400"/>
                <a:ext cx="1218600" cy="24384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en-US" sz="900"/>
              </a:p>
            </p:txBody>
          </p:sp>
        </p:grpSp>
      </p:grpSp>
      <p:grpSp>
        <p:nvGrpSpPr>
          <p:cNvPr id="65" name="그룹 64">
            <a:extLst>
              <a:ext uri="{FF2B5EF4-FFF2-40B4-BE49-F238E27FC236}">
                <a16:creationId xmlns:a16="http://schemas.microsoft.com/office/drawing/2014/main" id="{71ACB277-8F5A-4F09-867B-6DC5348A744E}"/>
              </a:ext>
            </a:extLst>
          </p:cNvPr>
          <p:cNvGrpSpPr>
            <a:grpSpLocks noChangeAspect="1"/>
          </p:cNvGrpSpPr>
          <p:nvPr/>
        </p:nvGrpSpPr>
        <p:grpSpPr>
          <a:xfrm>
            <a:off x="2426622" y="7928037"/>
            <a:ext cx="1219652" cy="1219200"/>
            <a:chOff x="7315200" y="2437799"/>
            <a:chExt cx="4879553" cy="4877745"/>
          </a:xfrm>
        </p:grpSpPr>
        <p:cxnSp>
          <p:nvCxnSpPr>
            <p:cNvPr id="9" name="직선 연결선 8">
              <a:extLst>
                <a:ext uri="{FF2B5EF4-FFF2-40B4-BE49-F238E27FC236}">
                  <a16:creationId xmlns:a16="http://schemas.microsoft.com/office/drawing/2014/main" id="{4AF69122-927B-42A9-B889-2B0A364ED821}"/>
                </a:ext>
              </a:extLst>
            </p:cNvPr>
            <p:cNvCxnSpPr>
              <a:stCxn id="3" idx="4"/>
              <a:endCxn id="49" idx="4"/>
            </p:cNvCxnSpPr>
            <p:nvPr/>
          </p:nvCxnSpPr>
          <p:spPr>
            <a:xfrm>
              <a:off x="7316400" y="2439000"/>
              <a:ext cx="4874400" cy="4875600"/>
            </a:xfrm>
            <a:prstGeom prst="line">
              <a:avLst/>
            </a:prstGeom>
            <a:ln w="76200" cap="rnd">
              <a:solidFill>
                <a:schemeClr val="tx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직선 연결선 50">
              <a:extLst>
                <a:ext uri="{FF2B5EF4-FFF2-40B4-BE49-F238E27FC236}">
                  <a16:creationId xmlns:a16="http://schemas.microsoft.com/office/drawing/2014/main" id="{0C6B7BC6-72F6-4CC8-B12A-FDCFE809872E}"/>
                </a:ext>
              </a:extLst>
            </p:cNvPr>
            <p:cNvCxnSpPr>
              <a:cxnSpLocks/>
              <a:endCxn id="35" idx="0"/>
            </p:cNvCxnSpPr>
            <p:nvPr/>
          </p:nvCxnSpPr>
          <p:spPr>
            <a:xfrm>
              <a:off x="7316400" y="2437799"/>
              <a:ext cx="3646694" cy="32"/>
            </a:xfrm>
            <a:prstGeom prst="line">
              <a:avLst/>
            </a:prstGeom>
            <a:ln w="76200" cap="rnd">
              <a:solidFill>
                <a:schemeClr val="tx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5" name="부분 원형 34">
              <a:extLst>
                <a:ext uri="{FF2B5EF4-FFF2-40B4-BE49-F238E27FC236}">
                  <a16:creationId xmlns:a16="http://schemas.microsoft.com/office/drawing/2014/main" id="{63EFDB19-B20D-46A1-9701-05253FD3B76C}"/>
                </a:ext>
              </a:extLst>
            </p:cNvPr>
            <p:cNvSpPr/>
            <p:nvPr/>
          </p:nvSpPr>
          <p:spPr>
            <a:xfrm rot="10800000">
              <a:off x="10963095" y="2437799"/>
              <a:ext cx="1227705" cy="2437199"/>
            </a:xfrm>
            <a:custGeom>
              <a:avLst/>
              <a:gdLst>
                <a:gd name="connsiteX0" fmla="*/ 1227705 w 2437199"/>
                <a:gd name="connsiteY0" fmla="*/ 2437166 h 2437200"/>
                <a:gd name="connsiteX1" fmla="*/ 166309 w 2437199"/>
                <a:gd name="connsiteY1" fmla="*/ 1833150 h 2437200"/>
                <a:gd name="connsiteX2" fmla="*/ 161746 w 2437199"/>
                <a:gd name="connsiteY2" fmla="*/ 611931 h 2437200"/>
                <a:gd name="connsiteX3" fmla="*/ 1218599 w 2437199"/>
                <a:gd name="connsiteY3" fmla="*/ 1 h 2437200"/>
                <a:gd name="connsiteX4" fmla="*/ 1218600 w 2437199"/>
                <a:gd name="connsiteY4" fmla="*/ 1218600 h 2437200"/>
                <a:gd name="connsiteX5" fmla="*/ 1227705 w 2437199"/>
                <a:gd name="connsiteY5" fmla="*/ 2437166 h 2437200"/>
                <a:gd name="connsiteX0" fmla="*/ 1218600 w 1310040"/>
                <a:gd name="connsiteY0" fmla="*/ 1218599 h 2437199"/>
                <a:gd name="connsiteX1" fmla="*/ 1227705 w 1310040"/>
                <a:gd name="connsiteY1" fmla="*/ 2437165 h 2437199"/>
                <a:gd name="connsiteX2" fmla="*/ 166309 w 1310040"/>
                <a:gd name="connsiteY2" fmla="*/ 1833149 h 2437199"/>
                <a:gd name="connsiteX3" fmla="*/ 161746 w 1310040"/>
                <a:gd name="connsiteY3" fmla="*/ 611930 h 2437199"/>
                <a:gd name="connsiteX4" fmla="*/ 1218599 w 1310040"/>
                <a:gd name="connsiteY4" fmla="*/ 0 h 2437199"/>
                <a:gd name="connsiteX5" fmla="*/ 1310040 w 1310040"/>
                <a:gd name="connsiteY5" fmla="*/ 1310039 h 2437199"/>
                <a:gd name="connsiteX0" fmla="*/ 1227705 w 1310040"/>
                <a:gd name="connsiteY0" fmla="*/ 2437165 h 2437199"/>
                <a:gd name="connsiteX1" fmla="*/ 166309 w 1310040"/>
                <a:gd name="connsiteY1" fmla="*/ 1833149 h 2437199"/>
                <a:gd name="connsiteX2" fmla="*/ 161746 w 1310040"/>
                <a:gd name="connsiteY2" fmla="*/ 611930 h 2437199"/>
                <a:gd name="connsiteX3" fmla="*/ 1218599 w 1310040"/>
                <a:gd name="connsiteY3" fmla="*/ 0 h 2437199"/>
                <a:gd name="connsiteX4" fmla="*/ 1310040 w 1310040"/>
                <a:gd name="connsiteY4" fmla="*/ 1310039 h 2437199"/>
                <a:gd name="connsiteX0" fmla="*/ 1227705 w 1227705"/>
                <a:gd name="connsiteY0" fmla="*/ 2437165 h 2437199"/>
                <a:gd name="connsiteX1" fmla="*/ 166309 w 1227705"/>
                <a:gd name="connsiteY1" fmla="*/ 1833149 h 2437199"/>
                <a:gd name="connsiteX2" fmla="*/ 161746 w 1227705"/>
                <a:gd name="connsiteY2" fmla="*/ 611930 h 2437199"/>
                <a:gd name="connsiteX3" fmla="*/ 1218599 w 1227705"/>
                <a:gd name="connsiteY3" fmla="*/ 0 h 24371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7705" h="2437199">
                  <a:moveTo>
                    <a:pt x="1227705" y="2437165"/>
                  </a:moveTo>
                  <a:cubicBezTo>
                    <a:pt x="791269" y="2440426"/>
                    <a:pt x="386414" y="2210032"/>
                    <a:pt x="166309" y="1833149"/>
                  </a:cubicBezTo>
                  <a:cubicBezTo>
                    <a:pt x="-53795" y="1456265"/>
                    <a:pt x="-55536" y="990448"/>
                    <a:pt x="161746" y="611930"/>
                  </a:cubicBezTo>
                  <a:cubicBezTo>
                    <a:pt x="379028" y="233412"/>
                    <a:pt x="782150" y="0"/>
                    <a:pt x="1218599" y="0"/>
                  </a:cubicBezTo>
                </a:path>
              </a:pathLst>
            </a:custGeom>
            <a:noFill/>
            <a:ln w="76200" cap="rnd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900">
                <a:solidFill>
                  <a:schemeClr val="tx1"/>
                </a:solidFill>
              </a:endParaRPr>
            </a:p>
          </p:txBody>
        </p:sp>
        <p:cxnSp>
          <p:nvCxnSpPr>
            <p:cNvPr id="52" name="직선 연결선 51">
              <a:extLst>
                <a:ext uri="{FF2B5EF4-FFF2-40B4-BE49-F238E27FC236}">
                  <a16:creationId xmlns:a16="http://schemas.microsoft.com/office/drawing/2014/main" id="{2C948112-01DF-4252-9E05-1ABD8DBC83FF}"/>
                </a:ext>
              </a:extLst>
            </p:cNvPr>
            <p:cNvCxnSpPr>
              <a:cxnSpLocks/>
              <a:stCxn id="48" idx="4"/>
            </p:cNvCxnSpPr>
            <p:nvPr/>
          </p:nvCxnSpPr>
          <p:spPr>
            <a:xfrm flipV="1">
              <a:off x="8535000" y="4874998"/>
              <a:ext cx="2428095" cy="1202"/>
            </a:xfrm>
            <a:prstGeom prst="line">
              <a:avLst/>
            </a:prstGeom>
            <a:ln w="76200" cap="rnd">
              <a:solidFill>
                <a:schemeClr val="tx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4" name="부분 원형 34">
              <a:extLst>
                <a:ext uri="{FF2B5EF4-FFF2-40B4-BE49-F238E27FC236}">
                  <a16:creationId xmlns:a16="http://schemas.microsoft.com/office/drawing/2014/main" id="{01C82216-66E5-4BB8-9422-A1145C101762}"/>
                </a:ext>
              </a:extLst>
            </p:cNvPr>
            <p:cNvSpPr/>
            <p:nvPr/>
          </p:nvSpPr>
          <p:spPr>
            <a:xfrm>
              <a:off x="7315200" y="4878345"/>
              <a:ext cx="1227705" cy="2437199"/>
            </a:xfrm>
            <a:custGeom>
              <a:avLst/>
              <a:gdLst>
                <a:gd name="connsiteX0" fmla="*/ 1227705 w 2437199"/>
                <a:gd name="connsiteY0" fmla="*/ 2437166 h 2437200"/>
                <a:gd name="connsiteX1" fmla="*/ 166309 w 2437199"/>
                <a:gd name="connsiteY1" fmla="*/ 1833150 h 2437200"/>
                <a:gd name="connsiteX2" fmla="*/ 161746 w 2437199"/>
                <a:gd name="connsiteY2" fmla="*/ 611931 h 2437200"/>
                <a:gd name="connsiteX3" fmla="*/ 1218599 w 2437199"/>
                <a:gd name="connsiteY3" fmla="*/ 1 h 2437200"/>
                <a:gd name="connsiteX4" fmla="*/ 1218600 w 2437199"/>
                <a:gd name="connsiteY4" fmla="*/ 1218600 h 2437200"/>
                <a:gd name="connsiteX5" fmla="*/ 1227705 w 2437199"/>
                <a:gd name="connsiteY5" fmla="*/ 2437166 h 2437200"/>
                <a:gd name="connsiteX0" fmla="*/ 1218600 w 1310040"/>
                <a:gd name="connsiteY0" fmla="*/ 1218599 h 2437199"/>
                <a:gd name="connsiteX1" fmla="*/ 1227705 w 1310040"/>
                <a:gd name="connsiteY1" fmla="*/ 2437165 h 2437199"/>
                <a:gd name="connsiteX2" fmla="*/ 166309 w 1310040"/>
                <a:gd name="connsiteY2" fmla="*/ 1833149 h 2437199"/>
                <a:gd name="connsiteX3" fmla="*/ 161746 w 1310040"/>
                <a:gd name="connsiteY3" fmla="*/ 611930 h 2437199"/>
                <a:gd name="connsiteX4" fmla="*/ 1218599 w 1310040"/>
                <a:gd name="connsiteY4" fmla="*/ 0 h 2437199"/>
                <a:gd name="connsiteX5" fmla="*/ 1310040 w 1310040"/>
                <a:gd name="connsiteY5" fmla="*/ 1310039 h 2437199"/>
                <a:gd name="connsiteX0" fmla="*/ 1227705 w 1310040"/>
                <a:gd name="connsiteY0" fmla="*/ 2437165 h 2437199"/>
                <a:gd name="connsiteX1" fmla="*/ 166309 w 1310040"/>
                <a:gd name="connsiteY1" fmla="*/ 1833149 h 2437199"/>
                <a:gd name="connsiteX2" fmla="*/ 161746 w 1310040"/>
                <a:gd name="connsiteY2" fmla="*/ 611930 h 2437199"/>
                <a:gd name="connsiteX3" fmla="*/ 1218599 w 1310040"/>
                <a:gd name="connsiteY3" fmla="*/ 0 h 2437199"/>
                <a:gd name="connsiteX4" fmla="*/ 1310040 w 1310040"/>
                <a:gd name="connsiteY4" fmla="*/ 1310039 h 2437199"/>
                <a:gd name="connsiteX0" fmla="*/ 1227705 w 1227705"/>
                <a:gd name="connsiteY0" fmla="*/ 2437165 h 2437199"/>
                <a:gd name="connsiteX1" fmla="*/ 166309 w 1227705"/>
                <a:gd name="connsiteY1" fmla="*/ 1833149 h 2437199"/>
                <a:gd name="connsiteX2" fmla="*/ 161746 w 1227705"/>
                <a:gd name="connsiteY2" fmla="*/ 611930 h 2437199"/>
                <a:gd name="connsiteX3" fmla="*/ 1218599 w 1227705"/>
                <a:gd name="connsiteY3" fmla="*/ 0 h 24371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7705" h="2437199">
                  <a:moveTo>
                    <a:pt x="1227705" y="2437165"/>
                  </a:moveTo>
                  <a:cubicBezTo>
                    <a:pt x="791269" y="2440426"/>
                    <a:pt x="386414" y="2210032"/>
                    <a:pt x="166309" y="1833149"/>
                  </a:cubicBezTo>
                  <a:cubicBezTo>
                    <a:pt x="-53795" y="1456265"/>
                    <a:pt x="-55536" y="990448"/>
                    <a:pt x="161746" y="611930"/>
                  </a:cubicBezTo>
                  <a:cubicBezTo>
                    <a:pt x="379028" y="233412"/>
                    <a:pt x="782150" y="0"/>
                    <a:pt x="1218599" y="0"/>
                  </a:cubicBezTo>
                </a:path>
              </a:pathLst>
            </a:custGeom>
            <a:noFill/>
            <a:ln w="76200" cap="rnd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900">
                <a:solidFill>
                  <a:schemeClr val="tx1"/>
                </a:solidFill>
              </a:endParaRPr>
            </a:p>
          </p:txBody>
        </p:sp>
        <p:cxnSp>
          <p:nvCxnSpPr>
            <p:cNvPr id="55" name="직선 연결선 54">
              <a:extLst>
                <a:ext uri="{FF2B5EF4-FFF2-40B4-BE49-F238E27FC236}">
                  <a16:creationId xmlns:a16="http://schemas.microsoft.com/office/drawing/2014/main" id="{886BD801-544C-464A-BBA3-8C9EF13EC880}"/>
                </a:ext>
              </a:extLst>
            </p:cNvPr>
            <p:cNvCxnSpPr>
              <a:cxnSpLocks/>
            </p:cNvCxnSpPr>
            <p:nvPr/>
          </p:nvCxnSpPr>
          <p:spPr>
            <a:xfrm>
              <a:off x="8538953" y="7309796"/>
              <a:ext cx="3655800" cy="1200"/>
            </a:xfrm>
            <a:prstGeom prst="line">
              <a:avLst/>
            </a:prstGeom>
            <a:ln w="76200" cap="rnd">
              <a:solidFill>
                <a:schemeClr val="tx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9" name="그룹 98">
            <a:extLst>
              <a:ext uri="{FF2B5EF4-FFF2-40B4-BE49-F238E27FC236}">
                <a16:creationId xmlns:a16="http://schemas.microsoft.com/office/drawing/2014/main" id="{DA433585-AEDA-4015-9E1C-76AE5FC314FE}"/>
              </a:ext>
            </a:extLst>
          </p:cNvPr>
          <p:cNvGrpSpPr/>
          <p:nvPr/>
        </p:nvGrpSpPr>
        <p:grpSpPr>
          <a:xfrm>
            <a:off x="4256712" y="7928037"/>
            <a:ext cx="1219200" cy="1219200"/>
            <a:chOff x="4256712" y="7928037"/>
            <a:chExt cx="1219200" cy="1219200"/>
          </a:xfrm>
        </p:grpSpPr>
        <p:sp>
          <p:nvSpPr>
            <p:cNvPr id="90" name="직사각형 89">
              <a:extLst>
                <a:ext uri="{FF2B5EF4-FFF2-40B4-BE49-F238E27FC236}">
                  <a16:creationId xmlns:a16="http://schemas.microsoft.com/office/drawing/2014/main" id="{393672BC-AA19-40B9-B4D5-93A5EC1C6355}"/>
                </a:ext>
              </a:extLst>
            </p:cNvPr>
            <p:cNvSpPr/>
            <p:nvPr/>
          </p:nvSpPr>
          <p:spPr>
            <a:xfrm>
              <a:off x="4256712" y="7928037"/>
              <a:ext cx="1219200" cy="1219200"/>
            </a:xfrm>
            <a:prstGeom prst="rect">
              <a:avLst/>
            </a:prstGeom>
            <a:noFill/>
            <a:ln w="76200"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91" name="사각형: 둥근 대각선 방향 모서리 90">
              <a:extLst>
                <a:ext uri="{FF2B5EF4-FFF2-40B4-BE49-F238E27FC236}">
                  <a16:creationId xmlns:a16="http://schemas.microsoft.com/office/drawing/2014/main" id="{2EC0179E-49B8-43D8-ACAA-9812F0F78344}"/>
                </a:ext>
              </a:extLst>
            </p:cNvPr>
            <p:cNvSpPr/>
            <p:nvPr/>
          </p:nvSpPr>
          <p:spPr>
            <a:xfrm>
              <a:off x="4256712" y="7928037"/>
              <a:ext cx="1219200" cy="1219200"/>
            </a:xfrm>
            <a:prstGeom prst="round2DiagRect">
              <a:avLst>
                <a:gd name="adj1" fmla="val 50000"/>
                <a:gd name="adj2" fmla="val 0"/>
              </a:avLst>
            </a:prstGeom>
            <a:noFill/>
            <a:ln w="76200"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cxnSp>
          <p:nvCxnSpPr>
            <p:cNvPr id="92" name="직선 연결선 91">
              <a:extLst>
                <a:ext uri="{FF2B5EF4-FFF2-40B4-BE49-F238E27FC236}">
                  <a16:creationId xmlns:a16="http://schemas.microsoft.com/office/drawing/2014/main" id="{DCB7136E-AE8C-49E6-AF93-D7C9FFCFB8E7}"/>
                </a:ext>
              </a:extLst>
            </p:cNvPr>
            <p:cNvCxnSpPr>
              <a:cxnSpLocks/>
              <a:stCxn id="91" idx="3"/>
              <a:endCxn id="91" idx="1"/>
            </p:cNvCxnSpPr>
            <p:nvPr/>
          </p:nvCxnSpPr>
          <p:spPr>
            <a:xfrm>
              <a:off x="4866312" y="7928037"/>
              <a:ext cx="0" cy="1219200"/>
            </a:xfrm>
            <a:prstGeom prst="line">
              <a:avLst/>
            </a:prstGeom>
            <a:ln w="76200" cap="rnd">
              <a:solidFill>
                <a:schemeClr val="tx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직선 연결선 94">
              <a:extLst>
                <a:ext uri="{FF2B5EF4-FFF2-40B4-BE49-F238E27FC236}">
                  <a16:creationId xmlns:a16="http://schemas.microsoft.com/office/drawing/2014/main" id="{4D6C767C-5E21-45C7-88B8-BC676A20CED3}"/>
                </a:ext>
              </a:extLst>
            </p:cNvPr>
            <p:cNvCxnSpPr>
              <a:cxnSpLocks/>
              <a:stCxn id="91" idx="0"/>
              <a:endCxn id="91" idx="2"/>
            </p:cNvCxnSpPr>
            <p:nvPr/>
          </p:nvCxnSpPr>
          <p:spPr>
            <a:xfrm flipH="1">
              <a:off x="4256712" y="8537637"/>
              <a:ext cx="1219200" cy="0"/>
            </a:xfrm>
            <a:prstGeom prst="line">
              <a:avLst/>
            </a:prstGeom>
            <a:ln w="76200" cap="rnd">
              <a:solidFill>
                <a:schemeClr val="tx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2" name="사각형: 둥근 대각선 방향 모서리 101">
            <a:extLst>
              <a:ext uri="{FF2B5EF4-FFF2-40B4-BE49-F238E27FC236}">
                <a16:creationId xmlns:a16="http://schemas.microsoft.com/office/drawing/2014/main" id="{F15B525A-00E1-413F-82C8-2D2B9A41744F}"/>
              </a:ext>
            </a:extLst>
          </p:cNvPr>
          <p:cNvSpPr/>
          <p:nvPr/>
        </p:nvSpPr>
        <p:spPr>
          <a:xfrm>
            <a:off x="6085512" y="7926437"/>
            <a:ext cx="1219200" cy="1219200"/>
          </a:xfrm>
          <a:prstGeom prst="round2DiagRect">
            <a:avLst>
              <a:gd name="adj1" fmla="val 50000"/>
              <a:gd name="adj2" fmla="val 0"/>
            </a:avLst>
          </a:prstGeom>
          <a:solidFill>
            <a:srgbClr val="3BD1C3"/>
          </a:solidFill>
          <a:ln w="76200" cap="rnd">
            <a:solidFill>
              <a:schemeClr val="tx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8" name="직사각형 107">
            <a:extLst>
              <a:ext uri="{FF2B5EF4-FFF2-40B4-BE49-F238E27FC236}">
                <a16:creationId xmlns:a16="http://schemas.microsoft.com/office/drawing/2014/main" id="{CF4ADDBB-AA83-4970-9630-6FB2F70F1F38}"/>
              </a:ext>
            </a:extLst>
          </p:cNvPr>
          <p:cNvSpPr/>
          <p:nvPr/>
        </p:nvSpPr>
        <p:spPr>
          <a:xfrm>
            <a:off x="6100642" y="8542543"/>
            <a:ext cx="602977" cy="603094"/>
          </a:xfrm>
          <a:prstGeom prst="rect">
            <a:avLst/>
          </a:prstGeom>
          <a:solidFill>
            <a:srgbClr val="FFDB01"/>
          </a:solidFill>
          <a:ln w="76200" cap="rnd">
            <a:noFill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9" name="직사각형 108">
            <a:extLst>
              <a:ext uri="{FF2B5EF4-FFF2-40B4-BE49-F238E27FC236}">
                <a16:creationId xmlns:a16="http://schemas.microsoft.com/office/drawing/2014/main" id="{A08A5EF7-87B0-4502-8D42-0F41423DC616}"/>
              </a:ext>
            </a:extLst>
          </p:cNvPr>
          <p:cNvSpPr/>
          <p:nvPr/>
        </p:nvSpPr>
        <p:spPr>
          <a:xfrm>
            <a:off x="6703043" y="7939299"/>
            <a:ext cx="602977" cy="603094"/>
          </a:xfrm>
          <a:prstGeom prst="rect">
            <a:avLst/>
          </a:prstGeom>
          <a:solidFill>
            <a:srgbClr val="29ADA0"/>
          </a:solidFill>
          <a:ln w="76200" cap="rnd">
            <a:noFill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1" name="직사각형 100">
            <a:extLst>
              <a:ext uri="{FF2B5EF4-FFF2-40B4-BE49-F238E27FC236}">
                <a16:creationId xmlns:a16="http://schemas.microsoft.com/office/drawing/2014/main" id="{7576E779-52D1-49A0-84C1-9D20125377A3}"/>
              </a:ext>
            </a:extLst>
          </p:cNvPr>
          <p:cNvSpPr/>
          <p:nvPr/>
        </p:nvSpPr>
        <p:spPr>
          <a:xfrm>
            <a:off x="6085512" y="7928037"/>
            <a:ext cx="1219200" cy="1219200"/>
          </a:xfrm>
          <a:prstGeom prst="rect">
            <a:avLst/>
          </a:prstGeom>
          <a:noFill/>
          <a:ln w="76200" cap="rnd">
            <a:solidFill>
              <a:schemeClr val="tx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1" name="화살표: 오각형 110">
            <a:extLst>
              <a:ext uri="{FF2B5EF4-FFF2-40B4-BE49-F238E27FC236}">
                <a16:creationId xmlns:a16="http://schemas.microsoft.com/office/drawing/2014/main" id="{C44165A7-24A1-47F1-979B-C155D2040270}"/>
              </a:ext>
            </a:extLst>
          </p:cNvPr>
          <p:cNvSpPr/>
          <p:nvPr/>
        </p:nvSpPr>
        <p:spPr>
          <a:xfrm rot="5400000">
            <a:off x="7682610" y="7672210"/>
            <a:ext cx="1717606" cy="1219200"/>
          </a:xfrm>
          <a:prstGeom prst="homePlate">
            <a:avLst>
              <a:gd name="adj" fmla="val 24451"/>
            </a:avLst>
          </a:prstGeom>
          <a:solidFill>
            <a:srgbClr val="808080"/>
          </a:solidFill>
          <a:ln w="38100" cap="rnd">
            <a:solidFill>
              <a:schemeClr val="tx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303808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>
            <a:extLst>
              <a:ext uri="{FF2B5EF4-FFF2-40B4-BE49-F238E27FC236}">
                <a16:creationId xmlns:a16="http://schemas.microsoft.com/office/drawing/2014/main" id="{B7F2A3D4-BA5E-41DF-B49E-437561D958A1}"/>
              </a:ext>
            </a:extLst>
          </p:cNvPr>
          <p:cNvSpPr/>
          <p:nvPr/>
        </p:nvSpPr>
        <p:spPr>
          <a:xfrm>
            <a:off x="0" y="0"/>
            <a:ext cx="4876800" cy="609600"/>
          </a:xfrm>
          <a:prstGeom prst="rect">
            <a:avLst/>
          </a:prstGeom>
          <a:solidFill>
            <a:srgbClr val="253B9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i="1" u="sng" dirty="0" err="1">
                <a:latin typeface="Impact" panose="020B0806030902050204" pitchFamily="34" charset="0"/>
              </a:rPr>
              <a:t>McVinity</a:t>
            </a:r>
            <a:r>
              <a:rPr lang="en-US" altLang="ko-KR" i="1" u="sng" dirty="0">
                <a:latin typeface="Impact" panose="020B0806030902050204" pitchFamily="34" charset="0"/>
              </a:rPr>
              <a:t> Corporation</a:t>
            </a:r>
          </a:p>
          <a:p>
            <a:pPr algn="r"/>
            <a:r>
              <a:rPr lang="en-US" altLang="ko-KR" sz="1000" u="sng" dirty="0">
                <a:latin typeface="Arial" panose="020B0604020202020204" pitchFamily="34" charset="0"/>
                <a:cs typeface="Arial" panose="020B0604020202020204" pitchFamily="34" charset="0"/>
              </a:rPr>
              <a:t>MVBS-1000 Automotive </a:t>
            </a:r>
            <a:r>
              <a:rPr lang="en-US" altLang="ko-KR" sz="1000" u="sng" dirty="0" err="1">
                <a:latin typeface="Arial" panose="020B0604020202020204" pitchFamily="34" charset="0"/>
                <a:cs typeface="Arial" panose="020B0604020202020204" pitchFamily="34" charset="0"/>
              </a:rPr>
              <a:t>Rechargable</a:t>
            </a:r>
            <a:r>
              <a:rPr lang="en-US" altLang="ko-KR" sz="1000" u="sng" dirty="0">
                <a:latin typeface="Arial" panose="020B0604020202020204" pitchFamily="34" charset="0"/>
                <a:cs typeface="Arial" panose="020B0604020202020204" pitchFamily="34" charset="0"/>
              </a:rPr>
              <a:t> Liquid Battery</a:t>
            </a:r>
            <a:endParaRPr lang="ko-KR" altLang="en-US" sz="1000" u="sng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직사각형 3">
            <a:extLst>
              <a:ext uri="{FF2B5EF4-FFF2-40B4-BE49-F238E27FC236}">
                <a16:creationId xmlns:a16="http://schemas.microsoft.com/office/drawing/2014/main" id="{FCC92B17-D9F0-4542-939C-2DA26A256D43}"/>
              </a:ext>
            </a:extLst>
          </p:cNvPr>
          <p:cNvSpPr/>
          <p:nvPr/>
        </p:nvSpPr>
        <p:spPr>
          <a:xfrm>
            <a:off x="0" y="609600"/>
            <a:ext cx="4876800" cy="609600"/>
          </a:xfrm>
          <a:prstGeom prst="rect">
            <a:avLst/>
          </a:prstGeom>
          <a:solidFill>
            <a:srgbClr val="1B2B6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i="1" u="sng" dirty="0" err="1">
                <a:latin typeface="Impact" panose="020B0806030902050204" pitchFamily="34" charset="0"/>
              </a:rPr>
              <a:t>McVinity</a:t>
            </a:r>
            <a:r>
              <a:rPr lang="en-US" altLang="ko-KR" i="1" u="sng" dirty="0">
                <a:latin typeface="Impact" panose="020B0806030902050204" pitchFamily="34" charset="0"/>
              </a:rPr>
              <a:t> Corporation</a:t>
            </a:r>
          </a:p>
          <a:p>
            <a:pPr algn="r"/>
            <a:r>
              <a:rPr lang="en-US" altLang="ko-KR" sz="1000" u="sng" dirty="0">
                <a:latin typeface="Arial" panose="020B0604020202020204" pitchFamily="34" charset="0"/>
                <a:cs typeface="Arial" panose="020B0604020202020204" pitchFamily="34" charset="0"/>
              </a:rPr>
              <a:t>MVBS-1500 Automotive </a:t>
            </a:r>
            <a:r>
              <a:rPr lang="en-US" altLang="ko-KR" sz="1000" u="sng" dirty="0" err="1">
                <a:latin typeface="Arial" panose="020B0604020202020204" pitchFamily="34" charset="0"/>
                <a:cs typeface="Arial" panose="020B0604020202020204" pitchFamily="34" charset="0"/>
              </a:rPr>
              <a:t>Rechargable</a:t>
            </a:r>
            <a:r>
              <a:rPr lang="en-US" altLang="ko-KR" sz="1000" u="sng" dirty="0">
                <a:latin typeface="Arial" panose="020B0604020202020204" pitchFamily="34" charset="0"/>
                <a:cs typeface="Arial" panose="020B0604020202020204" pitchFamily="34" charset="0"/>
              </a:rPr>
              <a:t> Liquid Battery</a:t>
            </a:r>
            <a:endParaRPr lang="ko-KR" altLang="en-US" sz="1000" u="sng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직사각형 4">
            <a:extLst>
              <a:ext uri="{FF2B5EF4-FFF2-40B4-BE49-F238E27FC236}">
                <a16:creationId xmlns:a16="http://schemas.microsoft.com/office/drawing/2014/main" id="{47EA50A5-CB40-4FED-9859-B595C0CEC96D}"/>
              </a:ext>
            </a:extLst>
          </p:cNvPr>
          <p:cNvSpPr/>
          <p:nvPr/>
        </p:nvSpPr>
        <p:spPr>
          <a:xfrm>
            <a:off x="0" y="1219200"/>
            <a:ext cx="4876800" cy="609600"/>
          </a:xfrm>
          <a:prstGeom prst="rect">
            <a:avLst/>
          </a:prstGeom>
          <a:solidFill>
            <a:srgbClr val="121D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i="1" u="sng" dirty="0" err="1">
                <a:latin typeface="Impact" panose="020B0806030902050204" pitchFamily="34" charset="0"/>
              </a:rPr>
              <a:t>McVinity</a:t>
            </a:r>
            <a:r>
              <a:rPr lang="en-US" altLang="ko-KR" i="1" u="sng" dirty="0">
                <a:latin typeface="Impact" panose="020B0806030902050204" pitchFamily="34" charset="0"/>
              </a:rPr>
              <a:t> Corporation</a:t>
            </a:r>
          </a:p>
          <a:p>
            <a:pPr algn="r"/>
            <a:r>
              <a:rPr lang="en-US" altLang="ko-KR" sz="1000" u="sng" dirty="0">
                <a:latin typeface="Arial" panose="020B0604020202020204" pitchFamily="34" charset="0"/>
                <a:cs typeface="Arial" panose="020B0604020202020204" pitchFamily="34" charset="0"/>
              </a:rPr>
              <a:t>MVBS-2500 Automotive </a:t>
            </a:r>
            <a:r>
              <a:rPr lang="en-US" altLang="ko-KR" sz="1000" u="sng" dirty="0" err="1">
                <a:latin typeface="Arial" panose="020B0604020202020204" pitchFamily="34" charset="0"/>
                <a:cs typeface="Arial" panose="020B0604020202020204" pitchFamily="34" charset="0"/>
              </a:rPr>
              <a:t>Rechargable</a:t>
            </a:r>
            <a:r>
              <a:rPr lang="en-US" altLang="ko-KR" sz="1000" u="sng" dirty="0">
                <a:latin typeface="Arial" panose="020B0604020202020204" pitchFamily="34" charset="0"/>
                <a:cs typeface="Arial" panose="020B0604020202020204" pitchFamily="34" charset="0"/>
              </a:rPr>
              <a:t> Liquid Battery</a:t>
            </a:r>
            <a:endParaRPr lang="ko-KR" altLang="en-US" sz="1000" u="sng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25" name="그룹 24">
            <a:extLst>
              <a:ext uri="{FF2B5EF4-FFF2-40B4-BE49-F238E27FC236}">
                <a16:creationId xmlns:a16="http://schemas.microsoft.com/office/drawing/2014/main" id="{14F62A21-E46E-4BF1-92C3-1A6142EBA2FE}"/>
              </a:ext>
            </a:extLst>
          </p:cNvPr>
          <p:cNvGrpSpPr/>
          <p:nvPr/>
        </p:nvGrpSpPr>
        <p:grpSpPr>
          <a:xfrm>
            <a:off x="0" y="1828800"/>
            <a:ext cx="4876800" cy="1828800"/>
            <a:chOff x="0" y="1828800"/>
            <a:chExt cx="4876800" cy="1828800"/>
          </a:xfrm>
        </p:grpSpPr>
        <p:sp>
          <p:nvSpPr>
            <p:cNvPr id="6" name="직사각형 5">
              <a:extLst>
                <a:ext uri="{FF2B5EF4-FFF2-40B4-BE49-F238E27FC236}">
                  <a16:creationId xmlns:a16="http://schemas.microsoft.com/office/drawing/2014/main" id="{66DFA58D-DF11-49B2-97BE-0E0999EAAD1A}"/>
                </a:ext>
              </a:extLst>
            </p:cNvPr>
            <p:cNvSpPr/>
            <p:nvPr/>
          </p:nvSpPr>
          <p:spPr>
            <a:xfrm>
              <a:off x="0" y="1828800"/>
              <a:ext cx="4876800" cy="1828800"/>
            </a:xfrm>
            <a:prstGeom prst="rect">
              <a:avLst/>
            </a:prstGeom>
            <a:solidFill>
              <a:schemeClr val="bg1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ko-KR" sz="1400" b="1" dirty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WARNING BEFORE USAGE</a:t>
              </a:r>
            </a:p>
            <a:p>
              <a:pPr algn="ctr"/>
              <a:r>
                <a:rPr lang="en-US" altLang="ko-KR" sz="600" b="1" dirty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Manufacturers does not take any responsibilities about your Accidents caused by user negligence and ignorance of instructions</a:t>
              </a:r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en-US" altLang="ko-KR" sz="11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Read Manual first.</a:t>
              </a:r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en-US" altLang="ko-KR" sz="11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Use Appropriate Battery Cell fitting with your automobile.</a:t>
              </a:r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en-US" altLang="ko-KR" sz="11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Do not dispose in unstable environment</a:t>
              </a:r>
              <a:r>
                <a:rPr lang="en-US" altLang="ko-KR" sz="12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.</a:t>
              </a:r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en-US" altLang="ko-KR" sz="12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Do not use this battery as other usage.</a:t>
              </a:r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en-US" altLang="ko-KR" sz="12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Get a help with mechanics when you are not certain about your self fixing skill.</a:t>
              </a:r>
              <a:endParaRPr lang="en-US" altLang="ko-KR" sz="11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" name="액자 6">
              <a:extLst>
                <a:ext uri="{FF2B5EF4-FFF2-40B4-BE49-F238E27FC236}">
                  <a16:creationId xmlns:a16="http://schemas.microsoft.com/office/drawing/2014/main" id="{3882EACC-BF32-4599-ADD7-715878BA62CB}"/>
                </a:ext>
              </a:extLst>
            </p:cNvPr>
            <p:cNvSpPr/>
            <p:nvPr/>
          </p:nvSpPr>
          <p:spPr>
            <a:xfrm>
              <a:off x="0" y="1828800"/>
              <a:ext cx="4876800" cy="1828800"/>
            </a:xfrm>
            <a:prstGeom prst="frame">
              <a:avLst>
                <a:gd name="adj1" fmla="val 2778"/>
              </a:avLst>
            </a:prstGeom>
            <a:solidFill>
              <a:schemeClr val="tx1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altLang="ko-KR" sz="11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8" name="그림 7">
              <a:extLst>
                <a:ext uri="{FF2B5EF4-FFF2-40B4-BE49-F238E27FC236}">
                  <a16:creationId xmlns:a16="http://schemas.microsoft.com/office/drawing/2014/main" id="{345E4C6D-44CD-435A-98EA-326A8E38678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407382" y="1952505"/>
              <a:ext cx="340832" cy="263238"/>
            </a:xfrm>
            <a:prstGeom prst="rect">
              <a:avLst/>
            </a:prstGeom>
          </p:spPr>
        </p:pic>
      </p:grpSp>
      <p:grpSp>
        <p:nvGrpSpPr>
          <p:cNvPr id="24" name="그룹 23">
            <a:extLst>
              <a:ext uri="{FF2B5EF4-FFF2-40B4-BE49-F238E27FC236}">
                <a16:creationId xmlns:a16="http://schemas.microsoft.com/office/drawing/2014/main" id="{555FA0A7-11E6-4AD8-A941-0DD86952EBC8}"/>
              </a:ext>
            </a:extLst>
          </p:cNvPr>
          <p:cNvGrpSpPr/>
          <p:nvPr/>
        </p:nvGrpSpPr>
        <p:grpSpPr>
          <a:xfrm>
            <a:off x="0" y="5486400"/>
            <a:ext cx="4876800" cy="1828800"/>
            <a:chOff x="0" y="5486400"/>
            <a:chExt cx="4876800" cy="1828800"/>
          </a:xfrm>
        </p:grpSpPr>
        <p:sp>
          <p:nvSpPr>
            <p:cNvPr id="12" name="직사각형 11">
              <a:extLst>
                <a:ext uri="{FF2B5EF4-FFF2-40B4-BE49-F238E27FC236}">
                  <a16:creationId xmlns:a16="http://schemas.microsoft.com/office/drawing/2014/main" id="{06790BA1-75AE-4236-98B4-BCC700456C49}"/>
                </a:ext>
              </a:extLst>
            </p:cNvPr>
            <p:cNvSpPr/>
            <p:nvPr/>
          </p:nvSpPr>
          <p:spPr>
            <a:xfrm>
              <a:off x="0" y="5486400"/>
              <a:ext cx="4876800" cy="1828800"/>
            </a:xfrm>
            <a:prstGeom prst="rect">
              <a:avLst/>
            </a:prstGeom>
            <a:solidFill>
              <a:schemeClr val="bg1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16000" tIns="144000" rIns="216000" bIns="144000" rtlCol="0" anchor="ctr"/>
            <a:lstStyle/>
            <a:p>
              <a:endParaRPr lang="en-US" altLang="ko-KR" sz="11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endParaRPr lang="en-US" altLang="ko-KR" sz="11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r>
                <a:rPr lang="en-US" altLang="ko-KR" sz="11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WARNING BEFORE USAGE</a:t>
              </a:r>
            </a:p>
            <a:p>
              <a:r>
                <a:rPr lang="en-US" altLang="ko-KR" sz="9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For Randolph batteries</a:t>
              </a:r>
            </a:p>
            <a:p>
              <a:endParaRPr lang="en-US" altLang="ko-KR" sz="105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r>
                <a:rPr lang="en-US" altLang="ko-KR" sz="10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Do not use this battery in any inappropriate purpose.</a:t>
              </a:r>
            </a:p>
            <a:p>
              <a:r>
                <a:rPr lang="en-US" altLang="ko-KR" sz="10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No Heat, Intense Collision.</a:t>
              </a:r>
            </a:p>
            <a:p>
              <a:r>
                <a:rPr lang="en-US" altLang="ko-KR" sz="10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Proper</a:t>
              </a:r>
              <a:r>
                <a:rPr lang="ko-KR" altLang="en-US" sz="10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altLang="ko-KR" sz="10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equipment when the mechanical assist is needed</a:t>
              </a:r>
            </a:p>
            <a:p>
              <a:r>
                <a:rPr lang="en-US" altLang="ko-KR" sz="10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No touch with wet stuff.</a:t>
              </a:r>
            </a:p>
          </p:txBody>
        </p:sp>
        <p:sp>
          <p:nvSpPr>
            <p:cNvPr id="13" name="액자 12">
              <a:extLst>
                <a:ext uri="{FF2B5EF4-FFF2-40B4-BE49-F238E27FC236}">
                  <a16:creationId xmlns:a16="http://schemas.microsoft.com/office/drawing/2014/main" id="{49DD06B2-A63E-44F3-9366-D5F68E2CF44F}"/>
                </a:ext>
              </a:extLst>
            </p:cNvPr>
            <p:cNvSpPr/>
            <p:nvPr/>
          </p:nvSpPr>
          <p:spPr>
            <a:xfrm>
              <a:off x="0" y="5486400"/>
              <a:ext cx="4876800" cy="1828800"/>
            </a:xfrm>
            <a:prstGeom prst="frame">
              <a:avLst>
                <a:gd name="adj1" fmla="val 2778"/>
              </a:avLst>
            </a:prstGeom>
            <a:solidFill>
              <a:schemeClr val="tx1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altLang="ko-KR" sz="11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14" name="그림 13">
              <a:extLst>
                <a:ext uri="{FF2B5EF4-FFF2-40B4-BE49-F238E27FC236}">
                  <a16:creationId xmlns:a16="http://schemas.microsoft.com/office/drawing/2014/main" id="{E56850D5-08B2-4C8B-999E-D25D7F74E39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07626" y="5701143"/>
              <a:ext cx="340832" cy="263238"/>
            </a:xfrm>
            <a:prstGeom prst="rect">
              <a:avLst/>
            </a:prstGeom>
          </p:spPr>
        </p:pic>
      </p:grpSp>
      <p:grpSp>
        <p:nvGrpSpPr>
          <p:cNvPr id="17" name="그룹 16">
            <a:extLst>
              <a:ext uri="{FF2B5EF4-FFF2-40B4-BE49-F238E27FC236}">
                <a16:creationId xmlns:a16="http://schemas.microsoft.com/office/drawing/2014/main" id="{56C47AE3-CF3F-4DF1-B6FF-D5C15EFC052F}"/>
              </a:ext>
            </a:extLst>
          </p:cNvPr>
          <p:cNvGrpSpPr/>
          <p:nvPr/>
        </p:nvGrpSpPr>
        <p:grpSpPr>
          <a:xfrm>
            <a:off x="0" y="3657600"/>
            <a:ext cx="4876800" cy="609600"/>
            <a:chOff x="0" y="3657600"/>
            <a:chExt cx="4876800" cy="609600"/>
          </a:xfrm>
        </p:grpSpPr>
        <p:sp>
          <p:nvSpPr>
            <p:cNvPr id="9" name="직사각형 8">
              <a:extLst>
                <a:ext uri="{FF2B5EF4-FFF2-40B4-BE49-F238E27FC236}">
                  <a16:creationId xmlns:a16="http://schemas.microsoft.com/office/drawing/2014/main" id="{8CC318E2-8F84-4689-86D8-870E255BEDA9}"/>
                </a:ext>
              </a:extLst>
            </p:cNvPr>
            <p:cNvSpPr/>
            <p:nvPr/>
          </p:nvSpPr>
          <p:spPr>
            <a:xfrm>
              <a:off x="0" y="3657600"/>
              <a:ext cx="4876800" cy="609600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ko-KR" b="1" dirty="0"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RANDOLPH ltd. </a:t>
              </a:r>
            </a:p>
            <a:p>
              <a:r>
                <a:rPr lang="en-US" altLang="ko-KR" sz="600" b="1" dirty="0"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RDP-SL1250 Automobile Battery Manufacture Info(							)</a:t>
              </a:r>
              <a:endParaRPr lang="en-US" altLang="ko-KR" sz="1050" b="1" dirty="0"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</p:txBody>
        </p:sp>
        <p:sp>
          <p:nvSpPr>
            <p:cNvPr id="16" name="액자 15">
              <a:extLst>
                <a:ext uri="{FF2B5EF4-FFF2-40B4-BE49-F238E27FC236}">
                  <a16:creationId xmlns:a16="http://schemas.microsoft.com/office/drawing/2014/main" id="{6D8387C8-C0D9-42D0-8818-6ACAA0BAB0B7}"/>
                </a:ext>
              </a:extLst>
            </p:cNvPr>
            <p:cNvSpPr/>
            <p:nvPr/>
          </p:nvSpPr>
          <p:spPr>
            <a:xfrm>
              <a:off x="0" y="3657600"/>
              <a:ext cx="4876800" cy="609600"/>
            </a:xfrm>
            <a:prstGeom prst="frame">
              <a:avLst>
                <a:gd name="adj1" fmla="val 9028"/>
              </a:avLst>
            </a:prstGeom>
            <a:solidFill>
              <a:schemeClr val="bg1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altLang="ko-KR" sz="11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18" name="그룹 17">
            <a:extLst>
              <a:ext uri="{FF2B5EF4-FFF2-40B4-BE49-F238E27FC236}">
                <a16:creationId xmlns:a16="http://schemas.microsoft.com/office/drawing/2014/main" id="{054FEEB9-FBC5-4AD0-A07D-D04643710465}"/>
              </a:ext>
            </a:extLst>
          </p:cNvPr>
          <p:cNvGrpSpPr/>
          <p:nvPr/>
        </p:nvGrpSpPr>
        <p:grpSpPr>
          <a:xfrm>
            <a:off x="0" y="4267200"/>
            <a:ext cx="4876800" cy="609600"/>
            <a:chOff x="0" y="3657600"/>
            <a:chExt cx="4876800" cy="609600"/>
          </a:xfrm>
        </p:grpSpPr>
        <p:sp>
          <p:nvSpPr>
            <p:cNvPr id="19" name="직사각형 18">
              <a:extLst>
                <a:ext uri="{FF2B5EF4-FFF2-40B4-BE49-F238E27FC236}">
                  <a16:creationId xmlns:a16="http://schemas.microsoft.com/office/drawing/2014/main" id="{DF2CB8DF-45F8-4CB4-AFEC-F2073BD1E2B4}"/>
                </a:ext>
              </a:extLst>
            </p:cNvPr>
            <p:cNvSpPr/>
            <p:nvPr/>
          </p:nvSpPr>
          <p:spPr>
            <a:xfrm>
              <a:off x="0" y="3657600"/>
              <a:ext cx="4876800" cy="609600"/>
            </a:xfrm>
            <a:prstGeom prst="rect">
              <a:avLst/>
            </a:prstGeom>
            <a:solidFill>
              <a:srgbClr val="00823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ko-KR" b="1" dirty="0"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RANDOLPH ltd. </a:t>
              </a:r>
            </a:p>
            <a:p>
              <a:r>
                <a:rPr lang="en-US" altLang="ko-KR" sz="600" b="1" dirty="0"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RDP-SL3050 Automobile Battery Manufacture Info(							)</a:t>
              </a:r>
              <a:endParaRPr lang="en-US" altLang="ko-KR" sz="1050" b="1" dirty="0"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</p:txBody>
        </p:sp>
        <p:sp>
          <p:nvSpPr>
            <p:cNvPr id="20" name="액자 19">
              <a:extLst>
                <a:ext uri="{FF2B5EF4-FFF2-40B4-BE49-F238E27FC236}">
                  <a16:creationId xmlns:a16="http://schemas.microsoft.com/office/drawing/2014/main" id="{ED7F2003-A5AA-4E86-8EEB-DF8BB5E69F2E}"/>
                </a:ext>
              </a:extLst>
            </p:cNvPr>
            <p:cNvSpPr/>
            <p:nvPr/>
          </p:nvSpPr>
          <p:spPr>
            <a:xfrm>
              <a:off x="0" y="3657600"/>
              <a:ext cx="4876800" cy="609600"/>
            </a:xfrm>
            <a:prstGeom prst="frame">
              <a:avLst>
                <a:gd name="adj1" fmla="val 9028"/>
              </a:avLst>
            </a:prstGeom>
            <a:solidFill>
              <a:schemeClr val="bg1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altLang="ko-KR" sz="11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21" name="그룹 20">
            <a:extLst>
              <a:ext uri="{FF2B5EF4-FFF2-40B4-BE49-F238E27FC236}">
                <a16:creationId xmlns:a16="http://schemas.microsoft.com/office/drawing/2014/main" id="{9A87D4C7-4DEE-4F09-A420-16539ED26BF1}"/>
              </a:ext>
            </a:extLst>
          </p:cNvPr>
          <p:cNvGrpSpPr/>
          <p:nvPr/>
        </p:nvGrpSpPr>
        <p:grpSpPr>
          <a:xfrm>
            <a:off x="0" y="4876800"/>
            <a:ext cx="4876800" cy="609600"/>
            <a:chOff x="0" y="3657600"/>
            <a:chExt cx="4876800" cy="609600"/>
          </a:xfrm>
        </p:grpSpPr>
        <p:sp>
          <p:nvSpPr>
            <p:cNvPr id="22" name="직사각형 21">
              <a:extLst>
                <a:ext uri="{FF2B5EF4-FFF2-40B4-BE49-F238E27FC236}">
                  <a16:creationId xmlns:a16="http://schemas.microsoft.com/office/drawing/2014/main" id="{014BFBF0-FF97-4F81-9E98-13790E051492}"/>
                </a:ext>
              </a:extLst>
            </p:cNvPr>
            <p:cNvSpPr/>
            <p:nvPr/>
          </p:nvSpPr>
          <p:spPr>
            <a:xfrm>
              <a:off x="0" y="3657600"/>
              <a:ext cx="4876800" cy="609600"/>
            </a:xfrm>
            <a:prstGeom prst="rect">
              <a:avLst/>
            </a:prstGeom>
            <a:solidFill>
              <a:srgbClr val="006C3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ko-KR" b="1" dirty="0"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RANDOLPH ltd. </a:t>
              </a:r>
            </a:p>
            <a:p>
              <a:r>
                <a:rPr lang="en-US" altLang="ko-KR" sz="600" b="1" dirty="0"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RDP-SL5600 Automobile Battery Manufacture Info(							)</a:t>
              </a:r>
              <a:endParaRPr lang="en-US" altLang="ko-KR" sz="1050" b="1" dirty="0"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</p:txBody>
        </p:sp>
        <p:sp>
          <p:nvSpPr>
            <p:cNvPr id="23" name="액자 22">
              <a:extLst>
                <a:ext uri="{FF2B5EF4-FFF2-40B4-BE49-F238E27FC236}">
                  <a16:creationId xmlns:a16="http://schemas.microsoft.com/office/drawing/2014/main" id="{8A0D1B9D-91F3-418C-AE48-BDC7E8C3D144}"/>
                </a:ext>
              </a:extLst>
            </p:cNvPr>
            <p:cNvSpPr/>
            <p:nvPr/>
          </p:nvSpPr>
          <p:spPr>
            <a:xfrm>
              <a:off x="0" y="3657600"/>
              <a:ext cx="4876800" cy="609600"/>
            </a:xfrm>
            <a:prstGeom prst="frame">
              <a:avLst>
                <a:gd name="adj1" fmla="val 9028"/>
              </a:avLst>
            </a:prstGeom>
            <a:solidFill>
              <a:schemeClr val="bg1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altLang="ko-KR" sz="11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26" name="그룹 25">
            <a:extLst>
              <a:ext uri="{FF2B5EF4-FFF2-40B4-BE49-F238E27FC236}">
                <a16:creationId xmlns:a16="http://schemas.microsoft.com/office/drawing/2014/main" id="{C7E91D7B-A539-44DB-85A5-7CF93A2CA1DB}"/>
              </a:ext>
            </a:extLst>
          </p:cNvPr>
          <p:cNvGrpSpPr/>
          <p:nvPr/>
        </p:nvGrpSpPr>
        <p:grpSpPr>
          <a:xfrm>
            <a:off x="0" y="7315200"/>
            <a:ext cx="2438400" cy="2438400"/>
            <a:chOff x="0" y="5486400"/>
            <a:chExt cx="4876800" cy="1828800"/>
          </a:xfrm>
        </p:grpSpPr>
        <p:sp>
          <p:nvSpPr>
            <p:cNvPr id="27" name="직사각형 26">
              <a:extLst>
                <a:ext uri="{FF2B5EF4-FFF2-40B4-BE49-F238E27FC236}">
                  <a16:creationId xmlns:a16="http://schemas.microsoft.com/office/drawing/2014/main" id="{49C34B96-74C9-4008-8652-A9CB8F40360F}"/>
                </a:ext>
              </a:extLst>
            </p:cNvPr>
            <p:cNvSpPr/>
            <p:nvPr/>
          </p:nvSpPr>
          <p:spPr>
            <a:xfrm>
              <a:off x="0" y="5486400"/>
              <a:ext cx="4876800" cy="1828800"/>
            </a:xfrm>
            <a:prstGeom prst="rect">
              <a:avLst/>
            </a:prstGeom>
            <a:solidFill>
              <a:schemeClr val="bg1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16000" tIns="144000" rIns="216000" bIns="144000" rtlCol="0" anchor="ctr"/>
            <a:lstStyle/>
            <a:p>
              <a:pPr algn="ctr"/>
              <a:r>
                <a:rPr lang="en-US" altLang="ko-KR" sz="12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RADIATOR </a:t>
              </a:r>
            </a:p>
            <a:p>
              <a:pPr algn="ctr"/>
              <a:r>
                <a:rPr lang="en-US" altLang="ko-KR" sz="12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ANTIFREEZE</a:t>
              </a:r>
            </a:p>
            <a:p>
              <a:pPr algn="ctr"/>
              <a:r>
                <a:rPr lang="en-US" altLang="ko-KR" sz="12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MIX GUIDE</a:t>
              </a:r>
            </a:p>
            <a:p>
              <a:pPr algn="ctr"/>
              <a:endParaRPr lang="en-US" altLang="ko-KR" sz="1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algn="ctr"/>
              <a:r>
                <a:rPr lang="en-US" altLang="ko-KR" sz="12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SUMMER</a:t>
              </a:r>
            </a:p>
            <a:p>
              <a:pPr algn="ctr"/>
              <a:r>
                <a:rPr lang="en-US" altLang="ko-KR" sz="36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40-50%</a:t>
              </a:r>
            </a:p>
            <a:p>
              <a:pPr algn="ctr"/>
              <a:r>
                <a:rPr lang="en-US" altLang="ko-KR" sz="12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WINTER</a:t>
              </a:r>
            </a:p>
            <a:p>
              <a:pPr algn="ctr"/>
              <a:r>
                <a:rPr lang="en-US" altLang="ko-KR" sz="36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65-70%</a:t>
              </a:r>
            </a:p>
          </p:txBody>
        </p:sp>
        <p:sp>
          <p:nvSpPr>
            <p:cNvPr id="28" name="액자 27">
              <a:extLst>
                <a:ext uri="{FF2B5EF4-FFF2-40B4-BE49-F238E27FC236}">
                  <a16:creationId xmlns:a16="http://schemas.microsoft.com/office/drawing/2014/main" id="{838224B7-EE38-4FFD-8DC3-258E37DD8F76}"/>
                </a:ext>
              </a:extLst>
            </p:cNvPr>
            <p:cNvSpPr/>
            <p:nvPr/>
          </p:nvSpPr>
          <p:spPr>
            <a:xfrm>
              <a:off x="0" y="5486400"/>
              <a:ext cx="4876800" cy="1828800"/>
            </a:xfrm>
            <a:prstGeom prst="frame">
              <a:avLst>
                <a:gd name="adj1" fmla="val 2778"/>
              </a:avLst>
            </a:prstGeom>
            <a:solidFill>
              <a:srgbClr val="FF0101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altLang="ko-KR" sz="11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30" name="그룹 29">
            <a:extLst>
              <a:ext uri="{FF2B5EF4-FFF2-40B4-BE49-F238E27FC236}">
                <a16:creationId xmlns:a16="http://schemas.microsoft.com/office/drawing/2014/main" id="{9591D25F-2741-4B39-A8BE-0FF36AA7B6FF}"/>
              </a:ext>
            </a:extLst>
          </p:cNvPr>
          <p:cNvGrpSpPr/>
          <p:nvPr/>
        </p:nvGrpSpPr>
        <p:grpSpPr>
          <a:xfrm>
            <a:off x="2438400" y="7315200"/>
            <a:ext cx="2438400" cy="2438400"/>
            <a:chOff x="0" y="5486400"/>
            <a:chExt cx="4876800" cy="1828800"/>
          </a:xfrm>
        </p:grpSpPr>
        <p:sp>
          <p:nvSpPr>
            <p:cNvPr id="31" name="직사각형 30">
              <a:extLst>
                <a:ext uri="{FF2B5EF4-FFF2-40B4-BE49-F238E27FC236}">
                  <a16:creationId xmlns:a16="http://schemas.microsoft.com/office/drawing/2014/main" id="{1834B589-0630-4651-8413-C594188DDF23}"/>
                </a:ext>
              </a:extLst>
            </p:cNvPr>
            <p:cNvSpPr/>
            <p:nvPr/>
          </p:nvSpPr>
          <p:spPr>
            <a:xfrm>
              <a:off x="0" y="5486400"/>
              <a:ext cx="4876800" cy="1828800"/>
            </a:xfrm>
            <a:prstGeom prst="rect">
              <a:avLst/>
            </a:prstGeom>
            <a:solidFill>
              <a:schemeClr val="bg1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16000" tIns="144000" rIns="216000" bIns="144000" rtlCol="0" anchor="ctr"/>
            <a:lstStyle/>
            <a:p>
              <a:pPr algn="ctr"/>
              <a:r>
                <a:rPr lang="en-US" altLang="ko-KR" sz="12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RADIATOR </a:t>
              </a:r>
            </a:p>
            <a:p>
              <a:pPr algn="ctr"/>
              <a:r>
                <a:rPr lang="en-US" altLang="ko-KR" sz="12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ANTIFREEZE</a:t>
              </a:r>
            </a:p>
            <a:p>
              <a:pPr algn="ctr"/>
              <a:r>
                <a:rPr lang="en-US" altLang="ko-KR" sz="12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MIX GUIDE</a:t>
              </a:r>
            </a:p>
            <a:p>
              <a:pPr algn="ctr"/>
              <a:endParaRPr lang="en-US" altLang="ko-KR" sz="1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algn="ctr"/>
              <a:r>
                <a:rPr lang="en-US" altLang="ko-KR" sz="12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SUMMER</a:t>
              </a:r>
            </a:p>
            <a:p>
              <a:pPr algn="ctr"/>
              <a:r>
                <a:rPr lang="en-US" altLang="ko-KR" sz="36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35-40%</a:t>
              </a:r>
            </a:p>
            <a:p>
              <a:pPr algn="ctr"/>
              <a:r>
                <a:rPr lang="en-US" altLang="ko-KR" sz="12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WINTER</a:t>
              </a:r>
            </a:p>
            <a:p>
              <a:pPr algn="ctr"/>
              <a:r>
                <a:rPr lang="en-US" altLang="ko-KR" sz="36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60-75%</a:t>
              </a:r>
            </a:p>
          </p:txBody>
        </p:sp>
        <p:sp>
          <p:nvSpPr>
            <p:cNvPr id="32" name="액자 31">
              <a:extLst>
                <a:ext uri="{FF2B5EF4-FFF2-40B4-BE49-F238E27FC236}">
                  <a16:creationId xmlns:a16="http://schemas.microsoft.com/office/drawing/2014/main" id="{EEDF5CFA-5FA6-4353-BB38-BA036FDC2C9C}"/>
                </a:ext>
              </a:extLst>
            </p:cNvPr>
            <p:cNvSpPr/>
            <p:nvPr/>
          </p:nvSpPr>
          <p:spPr>
            <a:xfrm>
              <a:off x="0" y="5486400"/>
              <a:ext cx="4876800" cy="1828800"/>
            </a:xfrm>
            <a:prstGeom prst="frame">
              <a:avLst>
                <a:gd name="adj1" fmla="val 2778"/>
              </a:avLst>
            </a:prstGeom>
            <a:solidFill>
              <a:srgbClr val="FF0101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altLang="ko-KR" sz="11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34" name="직사각형 33">
            <a:extLst>
              <a:ext uri="{FF2B5EF4-FFF2-40B4-BE49-F238E27FC236}">
                <a16:creationId xmlns:a16="http://schemas.microsoft.com/office/drawing/2014/main" id="{99D5CD06-E433-4F3A-8F4A-859562866EF2}"/>
              </a:ext>
            </a:extLst>
          </p:cNvPr>
          <p:cNvSpPr/>
          <p:nvPr/>
        </p:nvSpPr>
        <p:spPr>
          <a:xfrm>
            <a:off x="4876800" y="0"/>
            <a:ext cx="2438400" cy="2438400"/>
          </a:xfrm>
          <a:prstGeom prst="rect">
            <a:avLst/>
          </a:prstGeom>
          <a:solidFill>
            <a:srgbClr val="253B9B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16000" tIns="144000" rIns="216000" bIns="144000" rtlCol="0" anchor="ctr"/>
          <a:lstStyle/>
          <a:p>
            <a:pPr lvl="0" algn="ctr"/>
            <a:r>
              <a:rPr lang="en-US" altLang="ko-KR" i="1" u="sng" dirty="0" err="1">
                <a:solidFill>
                  <a:prstClr val="white"/>
                </a:solidFill>
                <a:latin typeface="Impact" panose="020B0806030902050204" pitchFamily="34" charset="0"/>
              </a:rPr>
              <a:t>McVinity</a:t>
            </a:r>
            <a:r>
              <a:rPr lang="en-US" altLang="ko-KR" i="1" u="sng" dirty="0">
                <a:solidFill>
                  <a:prstClr val="white"/>
                </a:solidFill>
                <a:latin typeface="Impact" panose="020B0806030902050204" pitchFamily="34" charset="0"/>
              </a:rPr>
              <a:t> Corporation</a:t>
            </a:r>
          </a:p>
          <a:p>
            <a:pPr lvl="0" algn="ctr"/>
            <a:endParaRPr lang="en-US" altLang="ko-KR" i="1" u="sng" dirty="0">
              <a:solidFill>
                <a:prstClr val="white"/>
              </a:solidFill>
              <a:latin typeface="Impact" panose="020B0806030902050204" pitchFamily="34" charset="0"/>
            </a:endParaRPr>
          </a:p>
          <a:p>
            <a:pPr lvl="0" algn="ctr"/>
            <a:r>
              <a:rPr lang="en-US" altLang="ko-KR" sz="3200" dirty="0">
                <a:solidFill>
                  <a:prstClr val="white"/>
                </a:solidFill>
                <a:latin typeface="Impact" panose="020B0806030902050204" pitchFamily="34" charset="0"/>
              </a:rPr>
              <a:t>MIO-AQ1054</a:t>
            </a:r>
          </a:p>
          <a:p>
            <a:pPr lvl="0" algn="ctr"/>
            <a:r>
              <a:rPr lang="en-US" altLang="ko-KR" sz="2000" dirty="0">
                <a:solidFill>
                  <a:prstClr val="white"/>
                </a:solidFill>
                <a:latin typeface="Impact" panose="020B0806030902050204" pitchFamily="34" charset="0"/>
              </a:rPr>
              <a:t>Motor Oil</a:t>
            </a:r>
          </a:p>
          <a:p>
            <a:pPr lvl="0" algn="ctr"/>
            <a:endParaRPr lang="en-US" altLang="ko-KR" sz="2000" dirty="0">
              <a:solidFill>
                <a:prstClr val="white"/>
              </a:solidFill>
              <a:latin typeface="Impact" panose="020B0806030902050204" pitchFamily="34" charset="0"/>
            </a:endParaRPr>
          </a:p>
          <a:p>
            <a:pPr lvl="0" algn="ctr"/>
            <a:r>
              <a:rPr lang="en-US" altLang="ko-KR" sz="2000" dirty="0">
                <a:solidFill>
                  <a:prstClr val="white"/>
                </a:solidFill>
                <a:latin typeface="Impact" panose="020B0806030902050204" pitchFamily="34" charset="0"/>
              </a:rPr>
              <a:t>5W-40</a:t>
            </a:r>
            <a:endParaRPr lang="en-US" altLang="ko-KR" dirty="0">
              <a:solidFill>
                <a:prstClr val="white"/>
              </a:solidFill>
              <a:latin typeface="Impact" panose="020B0806030902050204" pitchFamily="34" charset="0"/>
            </a:endParaRPr>
          </a:p>
        </p:txBody>
      </p:sp>
      <p:sp>
        <p:nvSpPr>
          <p:cNvPr id="45" name="직사각형 44">
            <a:extLst>
              <a:ext uri="{FF2B5EF4-FFF2-40B4-BE49-F238E27FC236}">
                <a16:creationId xmlns:a16="http://schemas.microsoft.com/office/drawing/2014/main" id="{731EC854-0007-4364-8923-1F221B19A61C}"/>
              </a:ext>
            </a:extLst>
          </p:cNvPr>
          <p:cNvSpPr/>
          <p:nvPr/>
        </p:nvSpPr>
        <p:spPr>
          <a:xfrm>
            <a:off x="4876800" y="4876800"/>
            <a:ext cx="2438400" cy="2438400"/>
          </a:xfrm>
          <a:prstGeom prst="rect">
            <a:avLst/>
          </a:prstGeom>
          <a:solidFill>
            <a:srgbClr val="1B2B6F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16000" tIns="144000" rIns="216000" bIns="144000" rtlCol="0" anchor="ctr"/>
          <a:lstStyle/>
          <a:p>
            <a:pPr lvl="0" algn="ctr"/>
            <a:r>
              <a:rPr lang="en-US" altLang="ko-KR" i="1" u="sng" dirty="0" err="1">
                <a:solidFill>
                  <a:prstClr val="white"/>
                </a:solidFill>
                <a:latin typeface="Impact" panose="020B0806030902050204" pitchFamily="34" charset="0"/>
              </a:rPr>
              <a:t>McVinity</a:t>
            </a:r>
            <a:r>
              <a:rPr lang="en-US" altLang="ko-KR" i="1" u="sng" dirty="0">
                <a:solidFill>
                  <a:prstClr val="white"/>
                </a:solidFill>
                <a:latin typeface="Impact" panose="020B0806030902050204" pitchFamily="34" charset="0"/>
              </a:rPr>
              <a:t> Corporation</a:t>
            </a:r>
          </a:p>
          <a:p>
            <a:pPr lvl="0" algn="ctr"/>
            <a:endParaRPr lang="en-US" altLang="ko-KR" i="1" u="sng" dirty="0">
              <a:solidFill>
                <a:prstClr val="white"/>
              </a:solidFill>
              <a:latin typeface="Impact" panose="020B0806030902050204" pitchFamily="34" charset="0"/>
            </a:endParaRPr>
          </a:p>
          <a:p>
            <a:pPr lvl="0" algn="ctr"/>
            <a:r>
              <a:rPr lang="en-US" altLang="ko-KR" sz="3200" dirty="0">
                <a:solidFill>
                  <a:prstClr val="white"/>
                </a:solidFill>
                <a:latin typeface="Impact" panose="020B0806030902050204" pitchFamily="34" charset="0"/>
              </a:rPr>
              <a:t>MIO-AQ1003</a:t>
            </a:r>
          </a:p>
          <a:p>
            <a:pPr lvl="0" algn="ctr"/>
            <a:r>
              <a:rPr lang="en-US" altLang="ko-KR" sz="2000" dirty="0">
                <a:solidFill>
                  <a:prstClr val="white"/>
                </a:solidFill>
                <a:latin typeface="Impact" panose="020B0806030902050204" pitchFamily="34" charset="0"/>
              </a:rPr>
              <a:t>Motor Oil</a:t>
            </a:r>
          </a:p>
          <a:p>
            <a:pPr lvl="0" algn="ctr"/>
            <a:endParaRPr lang="en-US" altLang="ko-KR" sz="2000" dirty="0">
              <a:solidFill>
                <a:prstClr val="white"/>
              </a:solidFill>
              <a:latin typeface="Impact" panose="020B0806030902050204" pitchFamily="34" charset="0"/>
            </a:endParaRPr>
          </a:p>
          <a:p>
            <a:pPr lvl="0" algn="ctr"/>
            <a:r>
              <a:rPr lang="en-US" altLang="ko-KR" sz="2000" dirty="0">
                <a:solidFill>
                  <a:prstClr val="white"/>
                </a:solidFill>
                <a:latin typeface="Impact" panose="020B0806030902050204" pitchFamily="34" charset="0"/>
              </a:rPr>
              <a:t>0W-30</a:t>
            </a:r>
            <a:endParaRPr lang="en-US" altLang="ko-KR" dirty="0">
              <a:solidFill>
                <a:prstClr val="white"/>
              </a:solidFill>
              <a:latin typeface="Impact" panose="020B0806030902050204" pitchFamily="34" charset="0"/>
            </a:endParaRPr>
          </a:p>
        </p:txBody>
      </p:sp>
      <p:sp>
        <p:nvSpPr>
          <p:cNvPr id="46" name="직사각형 45">
            <a:extLst>
              <a:ext uri="{FF2B5EF4-FFF2-40B4-BE49-F238E27FC236}">
                <a16:creationId xmlns:a16="http://schemas.microsoft.com/office/drawing/2014/main" id="{1B74F96E-9E58-48C9-93F0-5E0F7418CB70}"/>
              </a:ext>
            </a:extLst>
          </p:cNvPr>
          <p:cNvSpPr/>
          <p:nvPr/>
        </p:nvSpPr>
        <p:spPr>
          <a:xfrm>
            <a:off x="4876800" y="2438400"/>
            <a:ext cx="2438400" cy="2438400"/>
          </a:xfrm>
          <a:prstGeom prst="rect">
            <a:avLst/>
          </a:prstGeom>
          <a:solidFill>
            <a:srgbClr val="1B2B6F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16000" tIns="144000" rIns="216000" bIns="144000" rtlCol="0" anchor="ctr"/>
          <a:lstStyle/>
          <a:p>
            <a:pPr lvl="0" algn="ctr"/>
            <a:r>
              <a:rPr lang="en-US" altLang="ko-KR" i="1" u="sng" dirty="0" err="1">
                <a:solidFill>
                  <a:prstClr val="white"/>
                </a:solidFill>
                <a:latin typeface="Impact" panose="020B0806030902050204" pitchFamily="34" charset="0"/>
              </a:rPr>
              <a:t>McVinity</a:t>
            </a:r>
            <a:r>
              <a:rPr lang="en-US" altLang="ko-KR" i="1" u="sng" dirty="0">
                <a:solidFill>
                  <a:prstClr val="white"/>
                </a:solidFill>
                <a:latin typeface="Impact" panose="020B0806030902050204" pitchFamily="34" charset="0"/>
              </a:rPr>
              <a:t> Corporation</a:t>
            </a:r>
          </a:p>
          <a:p>
            <a:pPr lvl="0" algn="ctr"/>
            <a:endParaRPr lang="en-US" altLang="ko-KR" i="1" u="sng" dirty="0">
              <a:solidFill>
                <a:prstClr val="white"/>
              </a:solidFill>
              <a:latin typeface="Impact" panose="020B0806030902050204" pitchFamily="34" charset="0"/>
            </a:endParaRPr>
          </a:p>
          <a:p>
            <a:pPr lvl="0" algn="ctr"/>
            <a:r>
              <a:rPr lang="en-US" altLang="ko-KR" sz="3200" dirty="0">
                <a:solidFill>
                  <a:prstClr val="white"/>
                </a:solidFill>
                <a:latin typeface="Impact" panose="020B0806030902050204" pitchFamily="34" charset="0"/>
              </a:rPr>
              <a:t>MIO-AQ1053</a:t>
            </a:r>
          </a:p>
          <a:p>
            <a:pPr lvl="0" algn="ctr"/>
            <a:r>
              <a:rPr lang="en-US" altLang="ko-KR" sz="2000" dirty="0">
                <a:solidFill>
                  <a:prstClr val="white"/>
                </a:solidFill>
                <a:latin typeface="Impact" panose="020B0806030902050204" pitchFamily="34" charset="0"/>
              </a:rPr>
              <a:t>Motor Oil</a:t>
            </a:r>
          </a:p>
          <a:p>
            <a:pPr lvl="0" algn="ctr"/>
            <a:endParaRPr lang="en-US" altLang="ko-KR" sz="2000" dirty="0">
              <a:solidFill>
                <a:prstClr val="white"/>
              </a:solidFill>
              <a:latin typeface="Impact" panose="020B0806030902050204" pitchFamily="34" charset="0"/>
            </a:endParaRPr>
          </a:p>
          <a:p>
            <a:pPr lvl="0" algn="ctr"/>
            <a:r>
              <a:rPr lang="en-US" altLang="ko-KR" sz="2000" dirty="0">
                <a:solidFill>
                  <a:prstClr val="white"/>
                </a:solidFill>
                <a:latin typeface="Impact" panose="020B0806030902050204" pitchFamily="34" charset="0"/>
              </a:rPr>
              <a:t>5W-30</a:t>
            </a:r>
            <a:endParaRPr lang="en-US" altLang="ko-KR" dirty="0">
              <a:solidFill>
                <a:prstClr val="white"/>
              </a:solidFill>
              <a:latin typeface="Impact" panose="020B0806030902050204" pitchFamily="34" charset="0"/>
            </a:endParaRPr>
          </a:p>
        </p:txBody>
      </p:sp>
      <p:sp>
        <p:nvSpPr>
          <p:cNvPr id="47" name="직사각형 46">
            <a:extLst>
              <a:ext uri="{FF2B5EF4-FFF2-40B4-BE49-F238E27FC236}">
                <a16:creationId xmlns:a16="http://schemas.microsoft.com/office/drawing/2014/main" id="{F1B13F8A-E288-48BE-900B-15337021DC28}"/>
              </a:ext>
            </a:extLst>
          </p:cNvPr>
          <p:cNvSpPr/>
          <p:nvPr/>
        </p:nvSpPr>
        <p:spPr>
          <a:xfrm>
            <a:off x="4876800" y="7315200"/>
            <a:ext cx="2438400" cy="2438400"/>
          </a:xfrm>
          <a:prstGeom prst="rect">
            <a:avLst/>
          </a:prstGeom>
          <a:solidFill>
            <a:srgbClr val="121D4A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16000" tIns="144000" rIns="216000" bIns="144000" rtlCol="0" anchor="ctr"/>
          <a:lstStyle/>
          <a:p>
            <a:pPr lvl="0" algn="ctr"/>
            <a:r>
              <a:rPr lang="en-US" altLang="ko-KR" i="1" u="sng" dirty="0" err="1">
                <a:solidFill>
                  <a:prstClr val="white"/>
                </a:solidFill>
                <a:latin typeface="Impact" panose="020B0806030902050204" pitchFamily="34" charset="0"/>
              </a:rPr>
              <a:t>McVinity</a:t>
            </a:r>
            <a:r>
              <a:rPr lang="en-US" altLang="ko-KR" i="1" u="sng" dirty="0">
                <a:solidFill>
                  <a:prstClr val="white"/>
                </a:solidFill>
                <a:latin typeface="Impact" panose="020B0806030902050204" pitchFamily="34" charset="0"/>
              </a:rPr>
              <a:t> Corporation</a:t>
            </a:r>
          </a:p>
          <a:p>
            <a:pPr lvl="0" algn="ctr"/>
            <a:endParaRPr lang="en-US" altLang="ko-KR" i="1" u="sng" dirty="0">
              <a:solidFill>
                <a:prstClr val="white"/>
              </a:solidFill>
              <a:latin typeface="Impact" panose="020B0806030902050204" pitchFamily="34" charset="0"/>
            </a:endParaRPr>
          </a:p>
          <a:p>
            <a:pPr lvl="0" algn="ctr"/>
            <a:r>
              <a:rPr lang="en-US" altLang="ko-KR" sz="3200" dirty="0">
                <a:solidFill>
                  <a:prstClr val="white"/>
                </a:solidFill>
                <a:latin typeface="Impact" panose="020B0806030902050204" pitchFamily="34" charset="0"/>
              </a:rPr>
              <a:t>MIO-AQ1002</a:t>
            </a:r>
          </a:p>
          <a:p>
            <a:pPr lvl="0" algn="ctr"/>
            <a:r>
              <a:rPr lang="en-US" altLang="ko-KR" sz="2000" dirty="0">
                <a:solidFill>
                  <a:prstClr val="white"/>
                </a:solidFill>
                <a:latin typeface="Impact" panose="020B0806030902050204" pitchFamily="34" charset="0"/>
              </a:rPr>
              <a:t>Motor Oil</a:t>
            </a:r>
          </a:p>
          <a:p>
            <a:pPr lvl="0" algn="ctr"/>
            <a:endParaRPr lang="en-US" altLang="ko-KR" sz="2000" dirty="0">
              <a:solidFill>
                <a:prstClr val="white"/>
              </a:solidFill>
              <a:latin typeface="Impact" panose="020B0806030902050204" pitchFamily="34" charset="0"/>
            </a:endParaRPr>
          </a:p>
          <a:p>
            <a:pPr lvl="0" algn="ctr"/>
            <a:r>
              <a:rPr lang="en-US" altLang="ko-KR" sz="2000" dirty="0">
                <a:solidFill>
                  <a:prstClr val="white"/>
                </a:solidFill>
                <a:latin typeface="Impact" panose="020B0806030902050204" pitchFamily="34" charset="0"/>
              </a:rPr>
              <a:t>0W-20</a:t>
            </a:r>
            <a:endParaRPr lang="en-US" altLang="ko-KR" dirty="0">
              <a:solidFill>
                <a:prstClr val="white"/>
              </a:solidFill>
              <a:latin typeface="Impact" panose="020B0806030902050204" pitchFamily="34" charset="0"/>
            </a:endParaRPr>
          </a:p>
        </p:txBody>
      </p:sp>
      <p:sp>
        <p:nvSpPr>
          <p:cNvPr id="48" name="직사각형 47">
            <a:extLst>
              <a:ext uri="{FF2B5EF4-FFF2-40B4-BE49-F238E27FC236}">
                <a16:creationId xmlns:a16="http://schemas.microsoft.com/office/drawing/2014/main" id="{5B02DA98-64F5-454F-B25B-41FD2AF514B6}"/>
              </a:ext>
            </a:extLst>
          </p:cNvPr>
          <p:cNvSpPr/>
          <p:nvPr/>
        </p:nvSpPr>
        <p:spPr>
          <a:xfrm>
            <a:off x="7315200" y="0"/>
            <a:ext cx="2438400" cy="2438400"/>
          </a:xfrm>
          <a:prstGeom prst="rect">
            <a:avLst/>
          </a:prstGeom>
          <a:solidFill>
            <a:srgbClr val="00B050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16000" tIns="144000" rIns="216000" bIns="144000" rtlCol="0" anchor="ctr"/>
          <a:lstStyle/>
          <a:p>
            <a:pPr lvl="0"/>
            <a:r>
              <a:rPr lang="en-US" altLang="ko-KR" b="1" dirty="0">
                <a:solidFill>
                  <a:prstClr val="white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RANDOLPH ltd. </a:t>
            </a:r>
          </a:p>
          <a:p>
            <a:pPr lvl="0"/>
            <a:endParaRPr lang="en-US" altLang="ko-KR" i="1" u="sng" dirty="0">
              <a:solidFill>
                <a:prstClr val="white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lvl="0"/>
            <a:r>
              <a:rPr lang="en-US" altLang="ko-KR" sz="3200" dirty="0">
                <a:solidFill>
                  <a:prstClr val="white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ATA05400</a:t>
            </a:r>
          </a:p>
          <a:p>
            <a:pPr lvl="0"/>
            <a:r>
              <a:rPr lang="en-US" altLang="ko-KR" sz="2000" dirty="0">
                <a:solidFill>
                  <a:prstClr val="white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Motor Oil</a:t>
            </a:r>
          </a:p>
          <a:p>
            <a:pPr lvl="0"/>
            <a:endParaRPr lang="en-US" altLang="ko-KR" sz="2000" dirty="0">
              <a:solidFill>
                <a:prstClr val="white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lvl="0"/>
            <a:r>
              <a:rPr lang="en-US" altLang="ko-KR" sz="2000" dirty="0">
                <a:solidFill>
                  <a:prstClr val="white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5W-40</a:t>
            </a:r>
            <a:endParaRPr lang="en-US" altLang="ko-KR" dirty="0">
              <a:solidFill>
                <a:prstClr val="white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52" name="직사각형 51">
            <a:extLst>
              <a:ext uri="{FF2B5EF4-FFF2-40B4-BE49-F238E27FC236}">
                <a16:creationId xmlns:a16="http://schemas.microsoft.com/office/drawing/2014/main" id="{6F36DE0D-D3D0-4D1B-A787-666E55A49ACB}"/>
              </a:ext>
            </a:extLst>
          </p:cNvPr>
          <p:cNvSpPr/>
          <p:nvPr/>
        </p:nvSpPr>
        <p:spPr>
          <a:xfrm>
            <a:off x="7315200" y="2438400"/>
            <a:ext cx="2438400" cy="2438400"/>
          </a:xfrm>
          <a:prstGeom prst="rect">
            <a:avLst/>
          </a:prstGeom>
          <a:solidFill>
            <a:srgbClr val="00823B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16000" tIns="144000" rIns="216000" bIns="144000" rtlCol="0" anchor="ctr"/>
          <a:lstStyle/>
          <a:p>
            <a:pPr lvl="0"/>
            <a:r>
              <a:rPr lang="en-US" altLang="ko-KR" b="1" dirty="0">
                <a:solidFill>
                  <a:prstClr val="white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RANDOLPH ltd. </a:t>
            </a:r>
          </a:p>
          <a:p>
            <a:pPr lvl="0"/>
            <a:endParaRPr lang="en-US" altLang="ko-KR" i="1" u="sng" dirty="0">
              <a:solidFill>
                <a:prstClr val="white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lvl="0"/>
            <a:r>
              <a:rPr lang="en-US" altLang="ko-KR" sz="3200" dirty="0">
                <a:solidFill>
                  <a:prstClr val="white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ATA05300</a:t>
            </a:r>
          </a:p>
          <a:p>
            <a:pPr lvl="0"/>
            <a:r>
              <a:rPr lang="en-US" altLang="ko-KR" sz="2000" dirty="0">
                <a:solidFill>
                  <a:prstClr val="white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Motor Oil</a:t>
            </a:r>
          </a:p>
          <a:p>
            <a:pPr lvl="0"/>
            <a:endParaRPr lang="en-US" altLang="ko-KR" sz="2000" dirty="0">
              <a:solidFill>
                <a:prstClr val="white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lvl="0"/>
            <a:r>
              <a:rPr lang="en-US" altLang="ko-KR" sz="2000" dirty="0">
                <a:solidFill>
                  <a:prstClr val="white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5W-30</a:t>
            </a:r>
            <a:endParaRPr lang="en-US" altLang="ko-KR" dirty="0">
              <a:solidFill>
                <a:prstClr val="white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53" name="직사각형 52">
            <a:extLst>
              <a:ext uri="{FF2B5EF4-FFF2-40B4-BE49-F238E27FC236}">
                <a16:creationId xmlns:a16="http://schemas.microsoft.com/office/drawing/2014/main" id="{814BD3E4-BF2C-4C9C-91F2-8ED26B224555}"/>
              </a:ext>
            </a:extLst>
          </p:cNvPr>
          <p:cNvSpPr/>
          <p:nvPr/>
        </p:nvSpPr>
        <p:spPr>
          <a:xfrm>
            <a:off x="7315200" y="4876800"/>
            <a:ext cx="2438400" cy="2438400"/>
          </a:xfrm>
          <a:prstGeom prst="rect">
            <a:avLst/>
          </a:prstGeom>
          <a:solidFill>
            <a:srgbClr val="00823B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16000" tIns="144000" rIns="216000" bIns="144000" rtlCol="0" anchor="ctr"/>
          <a:lstStyle/>
          <a:p>
            <a:pPr lvl="0"/>
            <a:r>
              <a:rPr lang="en-US" altLang="ko-KR" b="1" dirty="0">
                <a:solidFill>
                  <a:prstClr val="white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RANDOLPH ltd. </a:t>
            </a:r>
          </a:p>
          <a:p>
            <a:pPr lvl="0"/>
            <a:endParaRPr lang="en-US" altLang="ko-KR" i="1" u="sng" dirty="0">
              <a:solidFill>
                <a:prstClr val="white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lvl="0"/>
            <a:r>
              <a:rPr lang="en-US" altLang="ko-KR" sz="3200" dirty="0">
                <a:solidFill>
                  <a:prstClr val="white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ATA00300</a:t>
            </a:r>
          </a:p>
          <a:p>
            <a:pPr lvl="0"/>
            <a:r>
              <a:rPr lang="en-US" altLang="ko-KR" sz="2000" dirty="0">
                <a:solidFill>
                  <a:prstClr val="white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Motor Oil</a:t>
            </a:r>
          </a:p>
          <a:p>
            <a:pPr lvl="0"/>
            <a:endParaRPr lang="en-US" altLang="ko-KR" sz="2000" dirty="0">
              <a:solidFill>
                <a:prstClr val="white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lvl="0"/>
            <a:r>
              <a:rPr lang="en-US" altLang="ko-KR" sz="2000" dirty="0">
                <a:solidFill>
                  <a:prstClr val="white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0W-30</a:t>
            </a:r>
            <a:endParaRPr lang="en-US" altLang="ko-KR" dirty="0">
              <a:solidFill>
                <a:prstClr val="white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54" name="직사각형 53">
            <a:extLst>
              <a:ext uri="{FF2B5EF4-FFF2-40B4-BE49-F238E27FC236}">
                <a16:creationId xmlns:a16="http://schemas.microsoft.com/office/drawing/2014/main" id="{4499D679-F454-4F7A-8FA4-B88FBB94F1E4}"/>
              </a:ext>
            </a:extLst>
          </p:cNvPr>
          <p:cNvSpPr/>
          <p:nvPr/>
        </p:nvSpPr>
        <p:spPr>
          <a:xfrm>
            <a:off x="7315200" y="7315200"/>
            <a:ext cx="2438400" cy="2438400"/>
          </a:xfrm>
          <a:prstGeom prst="rect">
            <a:avLst/>
          </a:prstGeom>
          <a:solidFill>
            <a:srgbClr val="006C3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16000" tIns="144000" rIns="216000" bIns="144000" rtlCol="0" anchor="ctr"/>
          <a:lstStyle/>
          <a:p>
            <a:pPr lvl="0"/>
            <a:r>
              <a:rPr lang="en-US" altLang="ko-KR" b="1" dirty="0">
                <a:solidFill>
                  <a:prstClr val="white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RANDOLPH ltd. </a:t>
            </a:r>
          </a:p>
          <a:p>
            <a:pPr lvl="0"/>
            <a:endParaRPr lang="en-US" altLang="ko-KR" i="1" u="sng" dirty="0">
              <a:solidFill>
                <a:prstClr val="white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lvl="0"/>
            <a:r>
              <a:rPr lang="en-US" altLang="ko-KR" sz="3200" dirty="0">
                <a:solidFill>
                  <a:prstClr val="white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ATA00200</a:t>
            </a:r>
          </a:p>
          <a:p>
            <a:pPr lvl="0"/>
            <a:r>
              <a:rPr lang="en-US" altLang="ko-KR" sz="2000" dirty="0">
                <a:solidFill>
                  <a:prstClr val="white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Motor Oil</a:t>
            </a:r>
          </a:p>
          <a:p>
            <a:pPr lvl="0"/>
            <a:endParaRPr lang="en-US" altLang="ko-KR" sz="2000" dirty="0">
              <a:solidFill>
                <a:prstClr val="white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lvl="0"/>
            <a:r>
              <a:rPr lang="en-US" altLang="ko-KR" sz="2000" dirty="0">
                <a:solidFill>
                  <a:prstClr val="white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0W-20</a:t>
            </a:r>
            <a:endParaRPr lang="en-US" altLang="ko-KR" dirty="0">
              <a:solidFill>
                <a:prstClr val="white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grpSp>
        <p:nvGrpSpPr>
          <p:cNvPr id="55" name="그룹 54">
            <a:extLst>
              <a:ext uri="{FF2B5EF4-FFF2-40B4-BE49-F238E27FC236}">
                <a16:creationId xmlns:a16="http://schemas.microsoft.com/office/drawing/2014/main" id="{1F2AD888-1300-4EC0-8E68-DA01944424A2}"/>
              </a:ext>
            </a:extLst>
          </p:cNvPr>
          <p:cNvGrpSpPr/>
          <p:nvPr/>
        </p:nvGrpSpPr>
        <p:grpSpPr>
          <a:xfrm>
            <a:off x="9753600" y="0"/>
            <a:ext cx="4876800" cy="1828800"/>
            <a:chOff x="0" y="1828800"/>
            <a:chExt cx="4876800" cy="1828800"/>
          </a:xfrm>
        </p:grpSpPr>
        <p:sp>
          <p:nvSpPr>
            <p:cNvPr id="56" name="직사각형 55">
              <a:extLst>
                <a:ext uri="{FF2B5EF4-FFF2-40B4-BE49-F238E27FC236}">
                  <a16:creationId xmlns:a16="http://schemas.microsoft.com/office/drawing/2014/main" id="{F47EA3A5-DC3E-483D-859C-B8AD99D29454}"/>
                </a:ext>
              </a:extLst>
            </p:cNvPr>
            <p:cNvSpPr/>
            <p:nvPr/>
          </p:nvSpPr>
          <p:spPr>
            <a:xfrm>
              <a:off x="0" y="1828800"/>
              <a:ext cx="4876800" cy="1828800"/>
            </a:xfrm>
            <a:prstGeom prst="rect">
              <a:avLst/>
            </a:prstGeom>
            <a:solidFill>
              <a:schemeClr val="tx1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3200" b="1" dirty="0">
                  <a:solidFill>
                    <a:schemeClr val="bg1"/>
                  </a:solidFill>
                  <a:latin typeface="Franklin Gothic Demi Cond" panose="020B0706030402020204" pitchFamily="34" charset="0"/>
                  <a:cs typeface="Arial" panose="020B0604020202020204" pitchFamily="34" charset="0"/>
                </a:rPr>
                <a:t>VARNA</a:t>
              </a:r>
              <a:r>
                <a:rPr lang="ko-KR" altLang="en-US" sz="3200" b="1" dirty="0">
                  <a:solidFill>
                    <a:schemeClr val="bg1"/>
                  </a:solidFill>
                  <a:latin typeface="Franklin Gothic Demi Cond" panose="020B0706030402020204" pitchFamily="34" charset="0"/>
                  <a:cs typeface="Arial" panose="020B0604020202020204" pitchFamily="34" charset="0"/>
                </a:rPr>
                <a:t> </a:t>
              </a:r>
              <a:r>
                <a:rPr lang="en-US" altLang="ko-KR" sz="3200" b="1" dirty="0">
                  <a:solidFill>
                    <a:schemeClr val="bg1"/>
                  </a:solidFill>
                  <a:latin typeface="Franklin Gothic Demi Cond" panose="020B0706030402020204" pitchFamily="34" charset="0"/>
                  <a:cs typeface="Arial" panose="020B0604020202020204" pitchFamily="34" charset="0"/>
                </a:rPr>
                <a:t>Corp.</a:t>
              </a:r>
              <a:endParaRPr lang="en-US" altLang="ko-KR" sz="2000" b="1" dirty="0">
                <a:solidFill>
                  <a:schemeClr val="bg1"/>
                </a:solidFill>
                <a:latin typeface="Franklin Gothic Demi Cond" panose="020B0706030402020204" pitchFamily="34" charset="0"/>
                <a:cs typeface="Arial" panose="020B0604020202020204" pitchFamily="34" charset="0"/>
              </a:endParaRPr>
            </a:p>
            <a:p>
              <a:pPr algn="ctr"/>
              <a:r>
                <a:rPr lang="en-US" altLang="ko-KR" sz="2000" b="1" dirty="0">
                  <a:solidFill>
                    <a:schemeClr val="bg1"/>
                  </a:solidFill>
                  <a:latin typeface="Franklin Gothic Demi Cond" panose="020B0706030402020204" pitchFamily="34" charset="0"/>
                  <a:cs typeface="Arial" panose="020B0604020202020204" pitchFamily="34" charset="0"/>
                </a:rPr>
                <a:t>VEHICLE ELECTRICITY FUSE PACKAGE</a:t>
              </a:r>
            </a:p>
            <a:p>
              <a:pPr algn="ctr"/>
              <a:endParaRPr lang="en-US" altLang="ko-KR" sz="2000" b="1" dirty="0">
                <a:solidFill>
                  <a:schemeClr val="bg1"/>
                </a:solidFill>
                <a:latin typeface="Franklin Gothic Demi Cond" panose="020B0706030402020204" pitchFamily="34" charset="0"/>
                <a:cs typeface="Arial" panose="020B0604020202020204" pitchFamily="34" charset="0"/>
              </a:endParaRPr>
            </a:p>
            <a:p>
              <a:pPr algn="ctr"/>
              <a:r>
                <a:rPr lang="en-US" altLang="ko-KR" sz="2000" b="1" dirty="0">
                  <a:solidFill>
                    <a:schemeClr val="bg1"/>
                  </a:solidFill>
                  <a:latin typeface="Franklin Gothic Demi Cond" panose="020B0706030402020204" pitchFamily="34" charset="0"/>
                  <a:cs typeface="Arial" panose="020B0604020202020204" pitchFamily="34" charset="0"/>
                </a:rPr>
                <a:t>Current: 10A 12A 15A 20A 25A</a:t>
              </a:r>
            </a:p>
          </p:txBody>
        </p:sp>
        <p:sp>
          <p:nvSpPr>
            <p:cNvPr id="57" name="액자 56">
              <a:extLst>
                <a:ext uri="{FF2B5EF4-FFF2-40B4-BE49-F238E27FC236}">
                  <a16:creationId xmlns:a16="http://schemas.microsoft.com/office/drawing/2014/main" id="{C66AB848-C77E-4E5B-BEDB-BCD32A3414CC}"/>
                </a:ext>
              </a:extLst>
            </p:cNvPr>
            <p:cNvSpPr/>
            <p:nvPr/>
          </p:nvSpPr>
          <p:spPr>
            <a:xfrm>
              <a:off x="0" y="1828800"/>
              <a:ext cx="4876800" cy="1828800"/>
            </a:xfrm>
            <a:prstGeom prst="frame">
              <a:avLst>
                <a:gd name="adj1" fmla="val 2778"/>
              </a:avLst>
            </a:prstGeom>
            <a:solidFill>
              <a:srgbClr val="FFDB01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altLang="ko-KR" sz="1100" b="1" dirty="0">
                <a:solidFill>
                  <a:schemeClr val="tx1"/>
                </a:solidFill>
                <a:latin typeface="Franklin Gothic Demi Cond" panose="020B07060304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39" name="그룹 38">
            <a:extLst>
              <a:ext uri="{FF2B5EF4-FFF2-40B4-BE49-F238E27FC236}">
                <a16:creationId xmlns:a16="http://schemas.microsoft.com/office/drawing/2014/main" id="{D0DB8032-8C0B-4ACD-8B27-E5A6C448869A}"/>
              </a:ext>
            </a:extLst>
          </p:cNvPr>
          <p:cNvGrpSpPr/>
          <p:nvPr/>
        </p:nvGrpSpPr>
        <p:grpSpPr>
          <a:xfrm>
            <a:off x="9753600" y="1828800"/>
            <a:ext cx="4876800" cy="1828800"/>
            <a:chOff x="0" y="1828800"/>
            <a:chExt cx="4876800" cy="1828800"/>
          </a:xfrm>
        </p:grpSpPr>
        <p:sp>
          <p:nvSpPr>
            <p:cNvPr id="40" name="직사각형 39">
              <a:extLst>
                <a:ext uri="{FF2B5EF4-FFF2-40B4-BE49-F238E27FC236}">
                  <a16:creationId xmlns:a16="http://schemas.microsoft.com/office/drawing/2014/main" id="{86C8A302-B86B-483E-8AED-683C2F43BDBA}"/>
                </a:ext>
              </a:extLst>
            </p:cNvPr>
            <p:cNvSpPr/>
            <p:nvPr/>
          </p:nvSpPr>
          <p:spPr>
            <a:xfrm>
              <a:off x="0" y="1828800"/>
              <a:ext cx="4876800" cy="1828800"/>
            </a:xfrm>
            <a:prstGeom prst="rect">
              <a:avLst/>
            </a:prstGeom>
            <a:solidFill>
              <a:schemeClr val="tx1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3200" b="1" dirty="0">
                  <a:solidFill>
                    <a:schemeClr val="bg1"/>
                  </a:solidFill>
                  <a:latin typeface="Franklin Gothic Demi Cond" panose="020B0706030402020204" pitchFamily="34" charset="0"/>
                  <a:cs typeface="Arial" panose="020B0604020202020204" pitchFamily="34" charset="0"/>
                </a:rPr>
                <a:t>VARNA</a:t>
              </a:r>
              <a:r>
                <a:rPr lang="ko-KR" altLang="en-US" sz="3200" b="1" dirty="0">
                  <a:solidFill>
                    <a:schemeClr val="bg1"/>
                  </a:solidFill>
                  <a:latin typeface="Franklin Gothic Demi Cond" panose="020B0706030402020204" pitchFamily="34" charset="0"/>
                  <a:cs typeface="Arial" panose="020B0604020202020204" pitchFamily="34" charset="0"/>
                </a:rPr>
                <a:t> </a:t>
              </a:r>
              <a:r>
                <a:rPr lang="en-US" altLang="ko-KR" sz="3200" b="1" dirty="0">
                  <a:solidFill>
                    <a:schemeClr val="bg1"/>
                  </a:solidFill>
                  <a:latin typeface="Franklin Gothic Demi Cond" panose="020B0706030402020204" pitchFamily="34" charset="0"/>
                  <a:cs typeface="Arial" panose="020B0604020202020204" pitchFamily="34" charset="0"/>
                </a:rPr>
                <a:t>Corp.</a:t>
              </a:r>
              <a:endParaRPr lang="en-US" altLang="ko-KR" sz="2000" b="1" dirty="0">
                <a:solidFill>
                  <a:schemeClr val="bg1"/>
                </a:solidFill>
                <a:latin typeface="Franklin Gothic Demi Cond" panose="020B0706030402020204" pitchFamily="34" charset="0"/>
                <a:cs typeface="Arial" panose="020B0604020202020204" pitchFamily="34" charset="0"/>
              </a:endParaRPr>
            </a:p>
            <a:p>
              <a:pPr algn="ctr"/>
              <a:r>
                <a:rPr lang="en-US" altLang="ko-KR" sz="2000" b="1" dirty="0">
                  <a:solidFill>
                    <a:srgbClr val="FFDB01"/>
                  </a:solidFill>
                  <a:latin typeface="Franklin Gothic Demi Cond" panose="020B0706030402020204" pitchFamily="34" charset="0"/>
                  <a:cs typeface="Arial" panose="020B0604020202020204" pitchFamily="34" charset="0"/>
                </a:rPr>
                <a:t>VEHICLE DRIVETRAIN FUSE PACKAGE</a:t>
              </a:r>
            </a:p>
            <a:p>
              <a:pPr algn="ctr"/>
              <a:endParaRPr lang="en-US" altLang="ko-KR" sz="2000" b="1" dirty="0">
                <a:solidFill>
                  <a:schemeClr val="bg1"/>
                </a:solidFill>
                <a:latin typeface="Franklin Gothic Demi Cond" panose="020B0706030402020204" pitchFamily="34" charset="0"/>
                <a:cs typeface="Arial" panose="020B0604020202020204" pitchFamily="34" charset="0"/>
              </a:endParaRPr>
            </a:p>
            <a:p>
              <a:pPr algn="ctr"/>
              <a:r>
                <a:rPr lang="en-US" altLang="ko-KR" sz="2000" b="1" dirty="0">
                  <a:solidFill>
                    <a:schemeClr val="bg1"/>
                  </a:solidFill>
                  <a:latin typeface="Franklin Gothic Demi Cond" panose="020B0706030402020204" pitchFamily="34" charset="0"/>
                  <a:cs typeface="Arial" panose="020B0604020202020204" pitchFamily="34" charset="0"/>
                </a:rPr>
                <a:t>Current: 50A 100A 125A</a:t>
              </a:r>
            </a:p>
          </p:txBody>
        </p:sp>
        <p:sp>
          <p:nvSpPr>
            <p:cNvPr id="41" name="액자 40">
              <a:extLst>
                <a:ext uri="{FF2B5EF4-FFF2-40B4-BE49-F238E27FC236}">
                  <a16:creationId xmlns:a16="http://schemas.microsoft.com/office/drawing/2014/main" id="{6FE39DFA-EFEB-47D9-A55A-CD2224C2ADFF}"/>
                </a:ext>
              </a:extLst>
            </p:cNvPr>
            <p:cNvSpPr/>
            <p:nvPr/>
          </p:nvSpPr>
          <p:spPr>
            <a:xfrm>
              <a:off x="0" y="1828800"/>
              <a:ext cx="4876800" cy="1828800"/>
            </a:xfrm>
            <a:prstGeom prst="frame">
              <a:avLst>
                <a:gd name="adj1" fmla="val 2778"/>
              </a:avLst>
            </a:prstGeom>
            <a:solidFill>
              <a:srgbClr val="FFDB01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altLang="ko-KR" sz="1100" b="1" dirty="0">
                <a:solidFill>
                  <a:schemeClr val="tx1"/>
                </a:solidFill>
                <a:latin typeface="Franklin Gothic Demi Cond" panose="020B07060304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43" name="직사각형 42">
            <a:extLst>
              <a:ext uri="{FF2B5EF4-FFF2-40B4-BE49-F238E27FC236}">
                <a16:creationId xmlns:a16="http://schemas.microsoft.com/office/drawing/2014/main" id="{3F82FC8D-BE74-4343-B068-2509810AB9C3}"/>
              </a:ext>
            </a:extLst>
          </p:cNvPr>
          <p:cNvSpPr/>
          <p:nvPr/>
        </p:nvSpPr>
        <p:spPr>
          <a:xfrm>
            <a:off x="9753600" y="3657600"/>
            <a:ext cx="4876800" cy="1828800"/>
          </a:xfrm>
          <a:prstGeom prst="rect">
            <a:avLst/>
          </a:prstGeom>
          <a:solidFill>
            <a:srgbClr val="253B9B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altLang="ko-KR" sz="3200" i="1" u="sng" dirty="0" err="1">
                <a:solidFill>
                  <a:prstClr val="white"/>
                </a:solidFill>
                <a:latin typeface="Impact" panose="020B0806030902050204" pitchFamily="34" charset="0"/>
              </a:rPr>
              <a:t>McVinity</a:t>
            </a:r>
            <a:r>
              <a:rPr lang="en-US" altLang="ko-KR" sz="3200" i="1" u="sng" dirty="0">
                <a:solidFill>
                  <a:prstClr val="white"/>
                </a:solidFill>
                <a:latin typeface="Impact" panose="020B0806030902050204" pitchFamily="34" charset="0"/>
              </a:rPr>
              <a:t> Corporation</a:t>
            </a:r>
          </a:p>
          <a:p>
            <a:pPr algn="ctr"/>
            <a:r>
              <a:rPr lang="en-US" altLang="ko-KR" sz="1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VEHICLE ELECTRICITY FUSE PACKAGE</a:t>
            </a:r>
          </a:p>
          <a:p>
            <a:pPr algn="ctr"/>
            <a:endParaRPr lang="en-US" altLang="ko-KR" sz="1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altLang="ko-KR" sz="1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Current: 10A / 12A / 15A / 20A / 25A</a:t>
            </a:r>
          </a:p>
        </p:txBody>
      </p:sp>
      <p:sp>
        <p:nvSpPr>
          <p:cNvPr id="58" name="직사각형 57">
            <a:extLst>
              <a:ext uri="{FF2B5EF4-FFF2-40B4-BE49-F238E27FC236}">
                <a16:creationId xmlns:a16="http://schemas.microsoft.com/office/drawing/2014/main" id="{FE924085-172D-43F8-B8BE-2A81716A17B1}"/>
              </a:ext>
            </a:extLst>
          </p:cNvPr>
          <p:cNvSpPr/>
          <p:nvPr/>
        </p:nvSpPr>
        <p:spPr>
          <a:xfrm>
            <a:off x="9753600" y="5486400"/>
            <a:ext cx="4876800" cy="1828800"/>
          </a:xfrm>
          <a:prstGeom prst="rect">
            <a:avLst/>
          </a:prstGeom>
          <a:solidFill>
            <a:srgbClr val="1B2B6F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altLang="ko-KR" sz="3200" i="1" u="sng" dirty="0" err="1">
                <a:solidFill>
                  <a:prstClr val="white"/>
                </a:solidFill>
                <a:latin typeface="Impact" panose="020B0806030902050204" pitchFamily="34" charset="0"/>
              </a:rPr>
              <a:t>McVinity</a:t>
            </a:r>
            <a:r>
              <a:rPr lang="en-US" altLang="ko-KR" sz="3200" i="1" u="sng" dirty="0">
                <a:solidFill>
                  <a:prstClr val="white"/>
                </a:solidFill>
                <a:latin typeface="Impact" panose="020B0806030902050204" pitchFamily="34" charset="0"/>
              </a:rPr>
              <a:t> Corporation</a:t>
            </a:r>
          </a:p>
          <a:p>
            <a:pPr algn="ctr"/>
            <a:r>
              <a:rPr lang="en-US" altLang="ko-KR" sz="1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VEHICLE DRIVETRAIN FUSE PACKAGE</a:t>
            </a:r>
          </a:p>
          <a:p>
            <a:pPr algn="ctr"/>
            <a:endParaRPr lang="en-US" altLang="ko-KR" sz="1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altLang="ko-KR" sz="1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Current: 50A / 100A / 125A</a:t>
            </a:r>
          </a:p>
        </p:txBody>
      </p:sp>
    </p:spTree>
    <p:extLst>
      <p:ext uri="{BB962C8B-B14F-4D97-AF65-F5344CB8AC3E}">
        <p14:creationId xmlns:p14="http://schemas.microsoft.com/office/powerpoint/2010/main" val="1935118581"/>
      </p:ext>
    </p:extLst>
  </p:cSld>
  <p:clrMapOvr>
    <a:masterClrMapping/>
  </p:clrMapOvr>
</p:sld>
</file>

<file path=ppt/slides/slide3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"/>
          <p:cNvGrpSpPr/>
          <p:nvPr/>
        </p:nvGrpSpPr>
        <p:grpSpPr>
          <a:xfrm rot="0">
            <a:off x="0" y="7315200"/>
            <a:ext cx="4876800" cy="2438400"/>
            <a:chOff x="0" y="7315200"/>
            <a:chExt cx="4876800" cy="2438400"/>
          </a:xfrm>
        </p:grpSpPr>
        <p:grpSp>
          <p:nvGrpSpPr>
            <p:cNvPr id="7" name=""/>
            <p:cNvGrpSpPr>
              <a:grpSpLocks noChangeAspect="1"/>
            </p:cNvGrpSpPr>
            <p:nvPr/>
          </p:nvGrpSpPr>
          <p:grpSpPr>
            <a:xfrm rot="0">
              <a:off x="379411" y="7820025"/>
              <a:ext cx="1428750" cy="1428750"/>
              <a:chOff x="1800225" y="6153149"/>
              <a:chExt cx="3600451" cy="3600451"/>
            </a:xfrm>
          </p:grpSpPr>
          <p:sp>
            <p:nvSpPr>
              <p:cNvPr id="2" name="부채꼴 1"/>
              <p:cNvSpPr/>
              <p:nvPr/>
            </p:nvSpPr>
            <p:spPr>
              <a:xfrm rot="16200000">
                <a:off x="3600450" y="7953374"/>
                <a:ext cx="1800225" cy="1800225"/>
              </a:xfrm>
              <a:prstGeom prst="pieWedge">
                <a:avLst/>
              </a:prstGeom>
              <a:solidFill>
                <a:schemeClr val="dk1"/>
              </a:solidFill>
              <a:ln>
                <a:noFill/>
              </a:ln>
            </p:spPr>
            <p:style>
              <a:lnRef idx="2">
                <a:schemeClr val="accent1">
                  <a:shade val="2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p>
                <a:pPr lvl="0" algn="ctr">
                  <a:defRPr/>
                </a:pPr>
                <a:endParaRPr lang="ko-KR" altLang="en-US"/>
              </a:p>
            </p:txBody>
          </p:sp>
          <p:sp>
            <p:nvSpPr>
              <p:cNvPr id="3" name="부채꼴 2"/>
              <p:cNvSpPr/>
              <p:nvPr/>
            </p:nvSpPr>
            <p:spPr>
              <a:xfrm rot="16200000">
                <a:off x="1800226" y="7953375"/>
                <a:ext cx="1800225" cy="1800225"/>
              </a:xfrm>
              <a:prstGeom prst="pieWedge">
                <a:avLst/>
              </a:prstGeom>
              <a:solidFill>
                <a:srgbClr val="000000">
                  <a:alpha val="100000"/>
                </a:srgbClr>
              </a:solidFill>
              <a:ln w="12700" cap="flat" cmpd="sng" algn="ctr">
                <a:noFill/>
                <a:prstDash val="solid"/>
                <a:miter/>
              </a:ln>
            </p:spPr>
            <p:txBody>
              <a:bodyPr anchor="ctr"/>
              <a:p>
                <a:pPr marL="0" lvl="0" indent="0" algn="ctr" defTabSz="457200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defRPr/>
                </a:pPr>
                <a:endParaRPr xmlns:mc="http://schemas.openxmlformats.org/markup-compatibility/2006" xmlns:hp="http://schemas.haansoft.com/office/presentation/8.0" kumimoji="0" lang="ko-KR" altLang="en-US" sz="1800" b="0" i="0" u="none" strike="noStrike" kern="1200" cap="none" spc="0" normalizeH="0" baseline="0" mc:Ignorable="hp" hp:hslEmbossed="0">
                  <a:solidFill>
                    <a:srgbClr val="ffffff"/>
                  </a:solidFill>
                  <a:latin typeface="Calibri"/>
                  <a:ea typeface="맑은 고딕"/>
                  <a:cs typeface="맑은 고딕"/>
                </a:endParaRPr>
              </a:p>
            </p:txBody>
          </p:sp>
          <p:sp>
            <p:nvSpPr>
              <p:cNvPr id="4" name="부채꼴 3"/>
              <p:cNvSpPr/>
              <p:nvPr/>
            </p:nvSpPr>
            <p:spPr>
              <a:xfrm rot="5400000">
                <a:off x="1800225" y="6153149"/>
                <a:ext cx="1800225" cy="1800225"/>
              </a:xfrm>
              <a:prstGeom prst="pieWedge">
                <a:avLst/>
              </a:prstGeom>
              <a:solidFill>
                <a:srgbClr val="000000">
                  <a:alpha val="100000"/>
                </a:srgbClr>
              </a:solidFill>
              <a:ln w="12700" cap="flat" cmpd="sng" algn="ctr">
                <a:noFill/>
                <a:prstDash val="solid"/>
                <a:miter/>
              </a:ln>
            </p:spPr>
            <p:txBody>
              <a:bodyPr anchor="ctr"/>
              <a:p>
                <a:pPr marL="0" lvl="0" indent="0" algn="ctr" defTabSz="457200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defRPr/>
                </a:pPr>
                <a:endParaRPr xmlns:mc="http://schemas.openxmlformats.org/markup-compatibility/2006" xmlns:hp="http://schemas.haansoft.com/office/presentation/8.0" kumimoji="0" lang="ko-KR" altLang="en-US" sz="1800" b="0" i="0" u="none" strike="noStrike" kern="1200" cap="none" spc="0" normalizeH="0" baseline="0" mc:Ignorable="hp" hp:hslEmbossed="0">
                  <a:solidFill>
                    <a:srgbClr val="ffffff"/>
                  </a:solidFill>
                  <a:latin typeface="Calibri"/>
                  <a:ea typeface="맑은 고딕"/>
                  <a:cs typeface="맑은 고딕"/>
                </a:endParaRPr>
              </a:p>
            </p:txBody>
          </p:sp>
          <p:sp>
            <p:nvSpPr>
              <p:cNvPr id="6" name="부채꼴 5"/>
              <p:cNvSpPr/>
              <p:nvPr/>
            </p:nvSpPr>
            <p:spPr>
              <a:xfrm>
                <a:off x="3600451" y="6153149"/>
                <a:ext cx="1800225" cy="1800225"/>
              </a:xfrm>
              <a:prstGeom prst="pieWedge">
                <a:avLst/>
              </a:prstGeom>
              <a:solidFill>
                <a:srgbClr val="000000">
                  <a:alpha val="100000"/>
                </a:srgbClr>
              </a:solidFill>
              <a:ln w="12700" cap="flat" cmpd="sng" algn="ctr">
                <a:noFill/>
                <a:prstDash val="solid"/>
                <a:miter/>
              </a:ln>
            </p:spPr>
            <p:txBody>
              <a:bodyPr anchor="ctr"/>
              <a:p>
                <a:pPr marL="0" lvl="0" indent="0" algn="ctr" defTabSz="457200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defRPr/>
                </a:pPr>
                <a:endParaRPr xmlns:mc="http://schemas.openxmlformats.org/markup-compatibility/2006" xmlns:hp="http://schemas.haansoft.com/office/presentation/8.0" kumimoji="0" lang="ko-KR" altLang="en-US" sz="1800" b="0" i="0" u="none" strike="noStrike" kern="1200" cap="none" spc="0" normalizeH="0" baseline="0" mc:Ignorable="hp" hp:hslEmbossed="0">
                  <a:solidFill>
                    <a:srgbClr val="ffffff"/>
                  </a:solidFill>
                  <a:latin typeface="Calibri"/>
                  <a:ea typeface="맑은 고딕"/>
                  <a:cs typeface="맑은 고딕"/>
                </a:endParaRPr>
              </a:p>
            </p:txBody>
          </p:sp>
        </p:grpSp>
        <p:sp>
          <p:nvSpPr>
            <p:cNvPr id="8" name="가로 글상자 7"/>
            <p:cNvSpPr txBox="1"/>
            <p:nvPr/>
          </p:nvSpPr>
          <p:spPr>
            <a:xfrm>
              <a:off x="1893886" y="7831886"/>
              <a:ext cx="2693354" cy="1405029"/>
            </a:xfrm>
            <a:prstGeom prst="rect">
              <a:avLst/>
            </a:prstGeom>
          </p:spPr>
          <p:txBody>
            <a:bodyPr wrap="none">
              <a:spAutoFit/>
            </a:bodyPr>
            <a:p>
              <a:pPr lvl="0">
                <a:defRPr/>
              </a:pPr>
              <a:r>
                <a:rPr lang="ko-KR" altLang="en-US" sz="4300">
                  <a:latin typeface="조선굵은고딕"/>
                  <a:ea typeface="조선굵은고딕"/>
                </a:rPr>
                <a:t>영 광 유 업</a:t>
              </a:r>
              <a:endParaRPr lang="ko-KR" altLang="en-US" sz="4300">
                <a:latin typeface="조선굵은고딕"/>
                <a:ea typeface="조선굵은고딕"/>
              </a:endParaRPr>
            </a:p>
            <a:p>
              <a:pPr lvl="0">
                <a:defRPr/>
              </a:pPr>
              <a:r>
                <a:rPr lang="ko-KR" altLang="en-US" sz="4300">
                  <a:latin typeface="조선굵은고딕"/>
                  <a:ea typeface="조선굵은고딕"/>
                </a:rPr>
                <a:t>榮 光 乳 業</a:t>
              </a:r>
              <a:endParaRPr lang="ko-KR" altLang="en-US" sz="4300">
                <a:latin typeface="조선굵은고딕"/>
                <a:ea typeface="조선굵은고딕"/>
              </a:endParaRPr>
            </a:p>
          </p:txBody>
        </p:sp>
        <p:sp>
          <p:nvSpPr>
            <p:cNvPr id="9" name="액자 8"/>
            <p:cNvSpPr/>
            <p:nvPr/>
          </p:nvSpPr>
          <p:spPr>
            <a:xfrm>
              <a:off x="0" y="7315200"/>
              <a:ext cx="4876800" cy="2438400"/>
            </a:xfrm>
            <a:prstGeom prst="frame">
              <a:avLst>
                <a:gd name="adj1" fmla="val 2778"/>
              </a:avLst>
            </a:prstGeom>
            <a:solidFill>
              <a:srgbClr val="000000">
                <a:alpha val="100000"/>
              </a:srgbClr>
            </a:solidFill>
            <a:ln w="25400" cap="flat" cmpd="sng" algn="ctr">
              <a:noFill/>
              <a:prstDash val="solid"/>
              <a:miter/>
              <a:headEnd w="med" len="med"/>
              <a:tailEnd w="med" len="med"/>
            </a:ln>
          </p:spPr>
          <p:txBody>
            <a:bodyPr anchor="ctr"/>
            <a:p>
              <a:pPr marL="0" lvl="0" indent="0" algn="ctr" defTabSz="4572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endParaRPr xmlns:mc="http://schemas.openxmlformats.org/markup-compatibility/2006" xmlns:hp="http://schemas.haansoft.com/office/presentation/8.0" kumimoji="0" lang="en-US" altLang="ko-KR" sz="1100" b="1" i="0" u="none" strike="noStrike" kern="1200" cap="none" spc="0" normalizeH="0" baseline="0" mc:Ignorable="hp" hp:hslEmbossed="0">
                <a:solidFill>
                  <a:srgbClr val="000000"/>
                </a:solidFill>
                <a:latin typeface="Arial"/>
                <a:cs typeface="Arial"/>
              </a:endParaRPr>
            </a:p>
          </p:txBody>
        </p:sp>
      </p:grpSp>
      <p:grpSp>
        <p:nvGrpSpPr>
          <p:cNvPr id="11" name="그룹 10"/>
          <p:cNvGrpSpPr/>
          <p:nvPr/>
        </p:nvGrpSpPr>
        <p:grpSpPr>
          <a:xfrm rot="0">
            <a:off x="0" y="4876800"/>
            <a:ext cx="4876800" cy="2438400"/>
            <a:chOff x="0" y="7315200"/>
            <a:chExt cx="4876800" cy="2438400"/>
          </a:xfrm>
          <a:solidFill>
            <a:srgbClr val="4e7ba5"/>
          </a:solidFill>
        </p:grpSpPr>
        <p:grpSp>
          <p:nvGrpSpPr>
            <p:cNvPr id="12" name=""/>
            <p:cNvGrpSpPr>
              <a:grpSpLocks noChangeAspect="1"/>
            </p:cNvGrpSpPr>
            <p:nvPr/>
          </p:nvGrpSpPr>
          <p:grpSpPr>
            <a:xfrm rot="0">
              <a:off x="379411" y="7820025"/>
              <a:ext cx="1428750" cy="1428750"/>
              <a:chOff x="1800225" y="6153149"/>
              <a:chExt cx="3600451" cy="3600451"/>
            </a:xfrm>
            <a:grpFill/>
          </p:grpSpPr>
          <p:sp>
            <p:nvSpPr>
              <p:cNvPr id="13" name="부채꼴 1"/>
              <p:cNvSpPr/>
              <p:nvPr/>
            </p:nvSpPr>
            <p:spPr>
              <a:xfrm rot="16200000">
                <a:off x="3600450" y="7953374"/>
                <a:ext cx="1800225" cy="1800225"/>
              </a:xfrm>
              <a:prstGeom prst="pieWedge">
                <a:avLst/>
              </a:prstGeom>
              <a:grpFill/>
              <a:ln w="12700" cap="flat" cmpd="sng" algn="ctr">
                <a:noFill/>
                <a:prstDash val="solid"/>
                <a:miter/>
              </a:ln>
            </p:spPr>
            <p:txBody>
              <a:bodyPr anchor="ctr"/>
              <a:p>
                <a:pPr marL="0" lvl="0" indent="0" algn="ctr" defTabSz="457200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defRPr/>
                </a:pPr>
                <a:endParaRPr xmlns:mc="http://schemas.openxmlformats.org/markup-compatibility/2006" xmlns:hp="http://schemas.haansoft.com/office/presentation/8.0" kumimoji="0" lang="ko-KR" altLang="en-US" sz="1800" b="0" i="0" u="none" strike="noStrike" kern="1200" cap="none" spc="0" normalizeH="0" baseline="0" mc:Ignorable="hp" hp:hslEmbossed="0">
                  <a:solidFill>
                    <a:srgbClr val="ffffff"/>
                  </a:solidFill>
                  <a:latin typeface="Calibri"/>
                  <a:ea typeface="맑은 고딕"/>
                  <a:cs typeface="맑은 고딕"/>
                </a:endParaRPr>
              </a:p>
            </p:txBody>
          </p:sp>
          <p:sp>
            <p:nvSpPr>
              <p:cNvPr id="14" name="부채꼴 2"/>
              <p:cNvSpPr/>
              <p:nvPr/>
            </p:nvSpPr>
            <p:spPr>
              <a:xfrm rot="16200000">
                <a:off x="1800226" y="7953375"/>
                <a:ext cx="1800225" cy="1800225"/>
              </a:xfrm>
              <a:prstGeom prst="pieWedge">
                <a:avLst/>
              </a:prstGeom>
              <a:grpFill/>
              <a:ln w="12700" cap="flat" cmpd="sng" algn="ctr">
                <a:noFill/>
                <a:prstDash val="solid"/>
                <a:miter/>
              </a:ln>
            </p:spPr>
            <p:txBody>
              <a:bodyPr anchor="ctr"/>
              <a:p>
                <a:pPr marL="0" lvl="0" indent="0" algn="ctr" defTabSz="457200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defRPr/>
                </a:pPr>
                <a:endParaRPr xmlns:mc="http://schemas.openxmlformats.org/markup-compatibility/2006" xmlns:hp="http://schemas.haansoft.com/office/presentation/8.0" kumimoji="0" lang="ko-KR" altLang="en-US" sz="1800" b="0" i="0" u="none" strike="noStrike" kern="1200" cap="none" spc="0" normalizeH="0" baseline="0" mc:Ignorable="hp" hp:hslEmbossed="0">
                  <a:solidFill>
                    <a:srgbClr val="ffffff"/>
                  </a:solidFill>
                  <a:latin typeface="Calibri"/>
                  <a:ea typeface="맑은 고딕"/>
                  <a:cs typeface="맑은 고딕"/>
                </a:endParaRPr>
              </a:p>
            </p:txBody>
          </p:sp>
          <p:sp>
            <p:nvSpPr>
              <p:cNvPr id="15" name="부채꼴 3"/>
              <p:cNvSpPr/>
              <p:nvPr/>
            </p:nvSpPr>
            <p:spPr>
              <a:xfrm rot="5400000">
                <a:off x="1800225" y="6153149"/>
                <a:ext cx="1800225" cy="1800225"/>
              </a:xfrm>
              <a:prstGeom prst="pieWedge">
                <a:avLst/>
              </a:prstGeom>
              <a:grpFill/>
              <a:ln w="12700" cap="flat" cmpd="sng" algn="ctr">
                <a:noFill/>
                <a:prstDash val="solid"/>
                <a:miter/>
              </a:ln>
            </p:spPr>
            <p:txBody>
              <a:bodyPr anchor="ctr"/>
              <a:p>
                <a:pPr marL="0" lvl="0" indent="0" algn="ctr" defTabSz="457200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defRPr/>
                </a:pPr>
                <a:endParaRPr xmlns:mc="http://schemas.openxmlformats.org/markup-compatibility/2006" xmlns:hp="http://schemas.haansoft.com/office/presentation/8.0" kumimoji="0" lang="ko-KR" altLang="en-US" sz="1800" b="0" i="0" u="none" strike="noStrike" kern="1200" cap="none" spc="0" normalizeH="0" baseline="0" mc:Ignorable="hp" hp:hslEmbossed="0">
                  <a:solidFill>
                    <a:srgbClr val="ffffff"/>
                  </a:solidFill>
                  <a:latin typeface="Calibri"/>
                  <a:ea typeface="맑은 고딕"/>
                  <a:cs typeface="맑은 고딕"/>
                </a:endParaRPr>
              </a:p>
            </p:txBody>
          </p:sp>
          <p:sp>
            <p:nvSpPr>
              <p:cNvPr id="16" name="부채꼴 5"/>
              <p:cNvSpPr/>
              <p:nvPr/>
            </p:nvSpPr>
            <p:spPr>
              <a:xfrm>
                <a:off x="3600451" y="6153149"/>
                <a:ext cx="1800225" cy="1800225"/>
              </a:xfrm>
              <a:prstGeom prst="pieWedge">
                <a:avLst/>
              </a:prstGeom>
              <a:grpFill/>
              <a:ln w="12700" cap="flat" cmpd="sng" algn="ctr">
                <a:noFill/>
                <a:prstDash val="solid"/>
                <a:miter/>
              </a:ln>
            </p:spPr>
            <p:txBody>
              <a:bodyPr anchor="ctr"/>
              <a:p>
                <a:pPr marL="0" lvl="0" indent="0" algn="ctr" defTabSz="457200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defRPr/>
                </a:pPr>
                <a:endParaRPr xmlns:mc="http://schemas.openxmlformats.org/markup-compatibility/2006" xmlns:hp="http://schemas.haansoft.com/office/presentation/8.0" kumimoji="0" lang="ko-KR" altLang="en-US" sz="1800" b="0" i="0" u="none" strike="noStrike" kern="1200" cap="none" spc="0" normalizeH="0" baseline="0" mc:Ignorable="hp" hp:hslEmbossed="0">
                  <a:solidFill>
                    <a:srgbClr val="ffffff"/>
                  </a:solidFill>
                  <a:latin typeface="Calibri"/>
                  <a:ea typeface="맑은 고딕"/>
                  <a:cs typeface="맑은 고딕"/>
                </a:endParaRPr>
              </a:p>
            </p:txBody>
          </p:sp>
        </p:grpSp>
        <p:sp>
          <p:nvSpPr>
            <p:cNvPr id="17" name="가로 글상자 7"/>
            <p:cNvSpPr txBox="1"/>
            <p:nvPr/>
          </p:nvSpPr>
          <p:spPr>
            <a:xfrm>
              <a:off x="1893886" y="7831885"/>
              <a:ext cx="2693354" cy="140546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p>
              <a:pPr marL="0" lvl="0" indent="0" algn="l" defTabSz="4572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r>
                <a:rPr xmlns:mc="http://schemas.openxmlformats.org/markup-compatibility/2006" xmlns:hp="http://schemas.haansoft.com/office/presentation/8.0" kumimoji="0" lang="ko-KR" altLang="en-US" sz="4300" b="0" i="0" u="none" strike="noStrike" kern="1200" cap="none" spc="0" normalizeH="0" baseline="0" mc:Ignorable="hp" hp:hslEmbossed="0">
                  <a:solidFill>
                    <a:srgbClr val="4e7ba5"/>
                  </a:solidFill>
                  <a:latin typeface="조선굵은고딕"/>
                  <a:ea typeface="조선굵은고딕"/>
                </a:rPr>
                <a:t>영 광 유 업</a:t>
              </a:r>
              <a:endParaRPr xmlns:mc="http://schemas.openxmlformats.org/markup-compatibility/2006" xmlns:hp="http://schemas.haansoft.com/office/presentation/8.0" kumimoji="0" lang="ko-KR" altLang="en-US" sz="4300" b="0" i="0" u="none" strike="noStrike" kern="1200" cap="none" spc="0" normalizeH="0" baseline="0" mc:Ignorable="hp" hp:hslEmbossed="0">
                <a:solidFill>
                  <a:srgbClr val="4e7ba5"/>
                </a:solidFill>
                <a:latin typeface="조선굵은고딕"/>
                <a:ea typeface="조선굵은고딕"/>
              </a:endParaRPr>
            </a:p>
            <a:p>
              <a:pPr marL="0" lvl="0" indent="0" algn="l" defTabSz="4572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r>
                <a:rPr xmlns:mc="http://schemas.openxmlformats.org/markup-compatibility/2006" xmlns:hp="http://schemas.haansoft.com/office/presentation/8.0" kumimoji="0" lang="ko-KR" altLang="en-US" sz="4300" b="0" i="0" u="none" strike="noStrike" kern="1200" cap="none" spc="0" normalizeH="0" baseline="0" mc:Ignorable="hp" hp:hslEmbossed="0">
                  <a:solidFill>
                    <a:srgbClr val="4e7ba5"/>
                  </a:solidFill>
                  <a:latin typeface="조선굵은고딕"/>
                  <a:ea typeface="조선굵은고딕"/>
                </a:rPr>
                <a:t>榮 光 乳 業</a:t>
              </a:r>
              <a:endParaRPr xmlns:mc="http://schemas.openxmlformats.org/markup-compatibility/2006" xmlns:hp="http://schemas.haansoft.com/office/presentation/8.0" kumimoji="0" lang="ko-KR" altLang="en-US" sz="4300" b="0" i="0" u="none" strike="noStrike" kern="1200" cap="none" spc="0" normalizeH="0" baseline="0" mc:Ignorable="hp" hp:hslEmbossed="0">
                <a:solidFill>
                  <a:srgbClr val="4e7ba5"/>
                </a:solidFill>
                <a:latin typeface="조선굵은고딕"/>
                <a:ea typeface="조선굵은고딕"/>
              </a:endParaRPr>
            </a:p>
          </p:txBody>
        </p:sp>
        <p:sp>
          <p:nvSpPr>
            <p:cNvPr id="18" name="액자 8"/>
            <p:cNvSpPr/>
            <p:nvPr/>
          </p:nvSpPr>
          <p:spPr>
            <a:xfrm>
              <a:off x="0" y="7315200"/>
              <a:ext cx="4876800" cy="2438400"/>
            </a:xfrm>
            <a:prstGeom prst="frame">
              <a:avLst>
                <a:gd name="adj1" fmla="val 2778"/>
              </a:avLst>
            </a:prstGeom>
            <a:grpFill/>
            <a:ln w="25400" cap="flat" cmpd="sng" algn="ctr">
              <a:noFill/>
              <a:prstDash val="solid"/>
              <a:miter/>
              <a:headEnd w="med" len="med"/>
              <a:tailEnd w="med" len="med"/>
            </a:ln>
          </p:spPr>
          <p:txBody>
            <a:bodyPr anchor="ctr"/>
            <a:p>
              <a:pPr marL="0" lvl="0" indent="0" algn="ctr" defTabSz="4572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endParaRPr xmlns:mc="http://schemas.openxmlformats.org/markup-compatibility/2006" xmlns:hp="http://schemas.haansoft.com/office/presentation/8.0" kumimoji="0" lang="en-US" altLang="ko-KR" sz="1100" b="1" i="0" u="none" strike="noStrike" kern="1200" cap="none" spc="0" normalizeH="0" baseline="0" mc:Ignorable="hp" hp:hslEmbossed="0">
                <a:solidFill>
                  <a:srgbClr val="000000"/>
                </a:solidFill>
                <a:latin typeface="Arial"/>
                <a:cs typeface="Arial"/>
              </a:endParaRPr>
            </a:p>
          </p:txBody>
        </p:sp>
      </p:grpSp>
      <p:grpSp>
        <p:nvGrpSpPr>
          <p:cNvPr id="19" name="그룹 18"/>
          <p:cNvGrpSpPr/>
          <p:nvPr/>
        </p:nvGrpSpPr>
        <p:grpSpPr>
          <a:xfrm rot="0">
            <a:off x="0" y="0"/>
            <a:ext cx="4876800" cy="2438400"/>
            <a:chOff x="0" y="7315200"/>
            <a:chExt cx="4876800" cy="2438400"/>
          </a:xfrm>
          <a:solidFill>
            <a:srgbClr val="4e7ba5">
              <a:alpha val="100000"/>
            </a:srgbClr>
          </a:solidFill>
        </p:grpSpPr>
        <p:grpSp>
          <p:nvGrpSpPr>
            <p:cNvPr id="20" name=""/>
            <p:cNvGrpSpPr>
              <a:grpSpLocks noChangeAspect="1"/>
            </p:cNvGrpSpPr>
            <p:nvPr/>
          </p:nvGrpSpPr>
          <p:grpSpPr>
            <a:xfrm rot="0">
              <a:off x="379411" y="7820025"/>
              <a:ext cx="1428750" cy="1428750"/>
              <a:chOff x="1800225" y="6153149"/>
              <a:chExt cx="3600451" cy="3600451"/>
            </a:xfrm>
            <a:grpFill/>
          </p:grpSpPr>
          <p:sp>
            <p:nvSpPr>
              <p:cNvPr id="21" name="부채꼴 1"/>
              <p:cNvSpPr/>
              <p:nvPr/>
            </p:nvSpPr>
            <p:spPr>
              <a:xfrm rot="16200000">
                <a:off x="3600450" y="7953374"/>
                <a:ext cx="1800225" cy="1800225"/>
              </a:xfrm>
              <a:prstGeom prst="pieWedge">
                <a:avLst/>
              </a:prstGeom>
              <a:solidFill>
                <a:srgbClr val="4e7ba5">
                  <a:alpha val="100000"/>
                </a:srgbClr>
              </a:solidFill>
              <a:ln w="12700" cap="flat" cmpd="sng" algn="ctr">
                <a:noFill/>
                <a:prstDash val="solid"/>
                <a:miter/>
              </a:ln>
            </p:spPr>
            <p:txBody>
              <a:bodyPr anchor="ctr"/>
              <a:p>
                <a:pPr marL="0" lvl="0" indent="0" algn="ctr" defTabSz="457200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defRPr/>
                </a:pPr>
                <a:endParaRPr xmlns:mc="http://schemas.openxmlformats.org/markup-compatibility/2006" xmlns:hp="http://schemas.haansoft.com/office/presentation/8.0" kumimoji="0" lang="ko-KR" altLang="en-US" sz="1800" b="0" i="0" u="none" strike="noStrike" kern="1200" cap="none" spc="0" normalizeH="0" baseline="0" mc:Ignorable="hp" hp:hslEmbossed="0">
                  <a:solidFill>
                    <a:srgbClr val="ffffff"/>
                  </a:solidFill>
                  <a:latin typeface="Calibri"/>
                  <a:ea typeface="맑은 고딕"/>
                  <a:cs typeface="맑은 고딕"/>
                </a:endParaRPr>
              </a:p>
            </p:txBody>
          </p:sp>
          <p:sp>
            <p:nvSpPr>
              <p:cNvPr id="22" name="부채꼴 2"/>
              <p:cNvSpPr/>
              <p:nvPr/>
            </p:nvSpPr>
            <p:spPr>
              <a:xfrm rot="16200000">
                <a:off x="1800226" y="7953375"/>
                <a:ext cx="1800225" cy="1800225"/>
              </a:xfrm>
              <a:prstGeom prst="pieWedge">
                <a:avLst/>
              </a:prstGeom>
              <a:solidFill>
                <a:srgbClr val="4e7ba5">
                  <a:alpha val="100000"/>
                </a:srgbClr>
              </a:solidFill>
              <a:ln w="12700" cap="flat" cmpd="sng" algn="ctr">
                <a:noFill/>
                <a:prstDash val="solid"/>
                <a:miter/>
              </a:ln>
            </p:spPr>
            <p:txBody>
              <a:bodyPr anchor="ctr"/>
              <a:p>
                <a:pPr marL="0" lvl="0" indent="0" algn="ctr" defTabSz="457200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defRPr/>
                </a:pPr>
                <a:endParaRPr xmlns:mc="http://schemas.openxmlformats.org/markup-compatibility/2006" xmlns:hp="http://schemas.haansoft.com/office/presentation/8.0" kumimoji="0" lang="ko-KR" altLang="en-US" sz="1800" b="0" i="0" u="none" strike="noStrike" kern="1200" cap="none" spc="0" normalizeH="0" baseline="0" mc:Ignorable="hp" hp:hslEmbossed="0">
                  <a:solidFill>
                    <a:srgbClr val="ffffff"/>
                  </a:solidFill>
                  <a:latin typeface="Calibri"/>
                  <a:ea typeface="맑은 고딕"/>
                  <a:cs typeface="맑은 고딕"/>
                </a:endParaRPr>
              </a:p>
            </p:txBody>
          </p:sp>
          <p:sp>
            <p:nvSpPr>
              <p:cNvPr id="23" name="부채꼴 3"/>
              <p:cNvSpPr/>
              <p:nvPr/>
            </p:nvSpPr>
            <p:spPr>
              <a:xfrm rot="5400000">
                <a:off x="1800225" y="6153149"/>
                <a:ext cx="1800225" cy="1800225"/>
              </a:xfrm>
              <a:prstGeom prst="pieWedge">
                <a:avLst/>
              </a:prstGeom>
              <a:solidFill>
                <a:srgbClr val="4e7ba5">
                  <a:alpha val="100000"/>
                </a:srgbClr>
              </a:solidFill>
              <a:ln w="12700" cap="flat" cmpd="sng" algn="ctr">
                <a:noFill/>
                <a:prstDash val="solid"/>
                <a:miter/>
              </a:ln>
            </p:spPr>
            <p:txBody>
              <a:bodyPr anchor="ctr"/>
              <a:p>
                <a:pPr marL="0" lvl="0" indent="0" algn="ctr" defTabSz="457200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defRPr/>
                </a:pPr>
                <a:endParaRPr xmlns:mc="http://schemas.openxmlformats.org/markup-compatibility/2006" xmlns:hp="http://schemas.haansoft.com/office/presentation/8.0" kumimoji="0" lang="ko-KR" altLang="en-US" sz="1800" b="0" i="0" u="none" strike="noStrike" kern="1200" cap="none" spc="0" normalizeH="0" baseline="0" mc:Ignorable="hp" hp:hslEmbossed="0">
                  <a:solidFill>
                    <a:srgbClr val="ffffff"/>
                  </a:solidFill>
                  <a:latin typeface="Calibri"/>
                  <a:ea typeface="맑은 고딕"/>
                  <a:cs typeface="맑은 고딕"/>
                </a:endParaRPr>
              </a:p>
            </p:txBody>
          </p:sp>
          <p:sp>
            <p:nvSpPr>
              <p:cNvPr id="24" name="부채꼴 5"/>
              <p:cNvSpPr/>
              <p:nvPr/>
            </p:nvSpPr>
            <p:spPr>
              <a:xfrm>
                <a:off x="3600451" y="6153149"/>
                <a:ext cx="1800225" cy="1800225"/>
              </a:xfrm>
              <a:prstGeom prst="pieWedge">
                <a:avLst/>
              </a:prstGeom>
              <a:solidFill>
                <a:srgbClr val="4e7ba5">
                  <a:alpha val="100000"/>
                </a:srgbClr>
              </a:solidFill>
              <a:ln w="12700" cap="flat" cmpd="sng" algn="ctr">
                <a:noFill/>
                <a:prstDash val="solid"/>
                <a:miter/>
              </a:ln>
            </p:spPr>
            <p:txBody>
              <a:bodyPr anchor="ctr"/>
              <a:p>
                <a:pPr marL="0" lvl="0" indent="0" algn="ctr" defTabSz="457200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defRPr/>
                </a:pPr>
                <a:endParaRPr xmlns:mc="http://schemas.openxmlformats.org/markup-compatibility/2006" xmlns:hp="http://schemas.haansoft.com/office/presentation/8.0" kumimoji="0" lang="ko-KR" altLang="en-US" sz="1800" b="0" i="0" u="none" strike="noStrike" kern="1200" cap="none" spc="0" normalizeH="0" baseline="0" mc:Ignorable="hp" hp:hslEmbossed="0">
                  <a:solidFill>
                    <a:srgbClr val="ffffff"/>
                  </a:solidFill>
                  <a:latin typeface="Calibri"/>
                  <a:ea typeface="맑은 고딕"/>
                  <a:cs typeface="맑은 고딕"/>
                </a:endParaRPr>
              </a:p>
            </p:txBody>
          </p:sp>
        </p:grpSp>
        <p:sp>
          <p:nvSpPr>
            <p:cNvPr id="25" name="가로 글상자 7"/>
            <p:cNvSpPr txBox="1"/>
            <p:nvPr/>
          </p:nvSpPr>
          <p:spPr>
            <a:xfrm>
              <a:off x="1893883" y="7745729"/>
              <a:ext cx="2693357" cy="1491613"/>
            </a:xfrm>
            <a:prstGeom prst="rect">
              <a:avLst/>
            </a:prstGeom>
            <a:noFill/>
          </p:spPr>
          <p:txBody>
            <a:bodyPr wrap="square" anchor="b" anchorCtr="0">
              <a:spAutoFit/>
            </a:bodyPr>
            <a:p>
              <a:pPr marL="0" lvl="0" indent="0" algn="l" defTabSz="4572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r>
                <a:rPr xmlns:mc="http://schemas.openxmlformats.org/markup-compatibility/2006" xmlns:hp="http://schemas.haansoft.com/office/presentation/8.0" kumimoji="0" lang="en-US" altLang="ko-KR" sz="2400" b="0" i="0" u="none" strike="noStrike" kern="1200" cap="none" spc="0" normalizeH="0" baseline="0" mc:Ignorable="hp" hp:hslEmbossed="0">
                  <a:solidFill>
                    <a:srgbClr val="4e7ba5"/>
                  </a:solidFill>
                  <a:latin typeface="조선굵은고딕"/>
                  <a:ea typeface="조선굵은고딕"/>
                </a:rPr>
                <a:t>YoungGwang</a:t>
              </a:r>
              <a:endParaRPr xmlns:mc="http://schemas.openxmlformats.org/markup-compatibility/2006" xmlns:hp="http://schemas.haansoft.com/office/presentation/8.0" kumimoji="0" lang="en-US" altLang="ko-KR" sz="2400" b="0" i="0" u="none" strike="noStrike" kern="1200" cap="none" spc="0" normalizeH="0" baseline="0" mc:Ignorable="hp" hp:hslEmbossed="0">
                <a:solidFill>
                  <a:srgbClr val="4e7ba5"/>
                </a:solidFill>
                <a:latin typeface="조선굵은고딕"/>
                <a:ea typeface="조선굵은고딕"/>
              </a:endParaRPr>
            </a:p>
            <a:p>
              <a:pPr marL="0" lvl="0" indent="0" algn="l" defTabSz="4572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r>
                <a:rPr xmlns:mc="http://schemas.openxmlformats.org/markup-compatibility/2006" xmlns:hp="http://schemas.haansoft.com/office/presentation/8.0" kumimoji="0" lang="en-US" altLang="ko-KR" sz="2400" b="0" i="0" u="none" strike="noStrike" kern="1200" cap="none" spc="0" normalizeH="0" baseline="0" mc:Ignorable="hp" hp:hslEmbossed="0">
                  <a:solidFill>
                    <a:srgbClr val="4e7ba5"/>
                  </a:solidFill>
                  <a:latin typeface="조선굵은고딕"/>
                  <a:ea typeface="조선굵은고딕"/>
                </a:rPr>
                <a:t>Dairies Ltd.</a:t>
              </a:r>
              <a:endParaRPr xmlns:mc="http://schemas.openxmlformats.org/markup-compatibility/2006" xmlns:hp="http://schemas.haansoft.com/office/presentation/8.0" kumimoji="0" lang="en-US" altLang="ko-KR" sz="2400" b="0" i="0" u="none" strike="noStrike" kern="1200" cap="none" spc="0" normalizeH="0" baseline="0" mc:Ignorable="hp" hp:hslEmbossed="0">
                <a:solidFill>
                  <a:srgbClr val="4e7ba5"/>
                </a:solidFill>
                <a:latin typeface="조선굵은고딕"/>
                <a:ea typeface="조선굵은고딕"/>
              </a:endParaRPr>
            </a:p>
            <a:p>
              <a:pPr marL="0" lvl="0" indent="0" algn="l" defTabSz="4572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r>
                <a:rPr xmlns:mc="http://schemas.openxmlformats.org/markup-compatibility/2006" xmlns:hp="http://schemas.haansoft.com/office/presentation/8.0" kumimoji="0" lang="ko-KR" altLang="en-US" sz="4300" b="0" i="0" u="none" strike="noStrike" kern="1200" cap="none" spc="0" normalizeH="0" baseline="0" mc:Ignorable="hp" hp:hslEmbossed="0">
                  <a:solidFill>
                    <a:srgbClr val="4e7ba5"/>
                  </a:solidFill>
                  <a:latin typeface="조선굵은고딕"/>
                  <a:ea typeface="조선굵은고딕"/>
                </a:rPr>
                <a:t>榮 光 乳 業</a:t>
              </a:r>
              <a:endParaRPr xmlns:mc="http://schemas.openxmlformats.org/markup-compatibility/2006" xmlns:hp="http://schemas.haansoft.com/office/presentation/8.0" kumimoji="0" lang="ko-KR" altLang="en-US" sz="4300" b="0" i="0" u="none" strike="noStrike" kern="1200" cap="none" spc="0" normalizeH="0" baseline="0" mc:Ignorable="hp" hp:hslEmbossed="0">
                <a:solidFill>
                  <a:srgbClr val="4e7ba5"/>
                </a:solidFill>
                <a:latin typeface="조선굵은고딕"/>
                <a:ea typeface="조선굵은고딕"/>
              </a:endParaRPr>
            </a:p>
          </p:txBody>
        </p:sp>
        <p:sp>
          <p:nvSpPr>
            <p:cNvPr id="26" name="액자 8"/>
            <p:cNvSpPr/>
            <p:nvPr/>
          </p:nvSpPr>
          <p:spPr>
            <a:xfrm>
              <a:off x="0" y="7315200"/>
              <a:ext cx="4876800" cy="2438400"/>
            </a:xfrm>
            <a:prstGeom prst="frame">
              <a:avLst>
                <a:gd name="adj1" fmla="val 2778"/>
              </a:avLst>
            </a:prstGeom>
            <a:solidFill>
              <a:srgbClr val="4e7ba5">
                <a:alpha val="100000"/>
              </a:srgbClr>
            </a:solidFill>
            <a:ln w="25400" cap="flat" cmpd="sng" algn="ctr">
              <a:noFill/>
              <a:prstDash val="solid"/>
              <a:miter/>
              <a:headEnd w="med" len="med"/>
              <a:tailEnd w="med" len="med"/>
            </a:ln>
          </p:spPr>
          <p:txBody>
            <a:bodyPr anchor="ctr"/>
            <a:p>
              <a:pPr marL="0" lvl="0" indent="0" algn="ctr" defTabSz="4572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endParaRPr xmlns:mc="http://schemas.openxmlformats.org/markup-compatibility/2006" xmlns:hp="http://schemas.haansoft.com/office/presentation/8.0" kumimoji="0" lang="en-US" altLang="ko-KR" sz="1100" b="1" i="0" u="none" strike="noStrike" kern="1200" cap="none" spc="0" normalizeH="0" baseline="0" mc:Ignorable="hp" hp:hslEmbossed="0">
                <a:solidFill>
                  <a:srgbClr val="000000"/>
                </a:solidFill>
                <a:latin typeface="Arial"/>
                <a:cs typeface="Arial"/>
              </a:endParaRPr>
            </a:p>
          </p:txBody>
        </p:sp>
      </p:grpSp>
      <p:grpSp>
        <p:nvGrpSpPr>
          <p:cNvPr id="27" name="그룹 26"/>
          <p:cNvGrpSpPr/>
          <p:nvPr/>
        </p:nvGrpSpPr>
        <p:grpSpPr>
          <a:xfrm rot="0">
            <a:off x="0" y="2438400"/>
            <a:ext cx="4876800" cy="2438400"/>
            <a:chOff x="0" y="7315200"/>
            <a:chExt cx="4876800" cy="2438400"/>
          </a:xfrm>
          <a:solidFill>
            <a:schemeClr val="dk1">
              <a:alpha val="100000"/>
            </a:schemeClr>
          </a:solidFill>
        </p:grpSpPr>
        <p:grpSp>
          <p:nvGrpSpPr>
            <p:cNvPr id="28" name=""/>
            <p:cNvGrpSpPr>
              <a:grpSpLocks noChangeAspect="1"/>
            </p:cNvGrpSpPr>
            <p:nvPr/>
          </p:nvGrpSpPr>
          <p:grpSpPr>
            <a:xfrm rot="0">
              <a:off x="379411" y="7820025"/>
              <a:ext cx="1428750" cy="1428750"/>
              <a:chOff x="1800225" y="6153149"/>
              <a:chExt cx="3600451" cy="3600451"/>
            </a:xfrm>
            <a:grpFill/>
          </p:grpSpPr>
          <p:sp>
            <p:nvSpPr>
              <p:cNvPr id="29" name="부채꼴 1"/>
              <p:cNvSpPr/>
              <p:nvPr/>
            </p:nvSpPr>
            <p:spPr>
              <a:xfrm rot="16200000">
                <a:off x="3600450" y="7953374"/>
                <a:ext cx="1800225" cy="1800225"/>
              </a:xfrm>
              <a:prstGeom prst="pieWedge">
                <a:avLst/>
              </a:prstGeom>
              <a:grpFill/>
              <a:ln w="12700" cap="flat" cmpd="sng" algn="ctr">
                <a:noFill/>
                <a:prstDash val="solid"/>
                <a:miter/>
              </a:ln>
            </p:spPr>
            <p:txBody>
              <a:bodyPr anchor="ctr"/>
              <a:p>
                <a:pPr marL="0" lvl="0" indent="0" algn="ctr" defTabSz="457200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defRPr/>
                </a:pPr>
                <a:endParaRPr xmlns:mc="http://schemas.openxmlformats.org/markup-compatibility/2006" xmlns:hp="http://schemas.haansoft.com/office/presentation/8.0" kumimoji="0" lang="ko-KR" altLang="en-US" sz="1800" b="0" i="0" u="none" strike="noStrike" kern="1200" cap="none" spc="0" normalizeH="0" baseline="0" mc:Ignorable="hp" hp:hslEmbossed="0">
                  <a:solidFill>
                    <a:schemeClr val="dk1"/>
                  </a:solidFill>
                  <a:latin typeface="Calibri"/>
                  <a:ea typeface="맑은 고딕"/>
                  <a:cs typeface="맑은 고딕"/>
                </a:endParaRPr>
              </a:p>
            </p:txBody>
          </p:sp>
          <p:sp>
            <p:nvSpPr>
              <p:cNvPr id="30" name="부채꼴 2"/>
              <p:cNvSpPr/>
              <p:nvPr/>
            </p:nvSpPr>
            <p:spPr>
              <a:xfrm rot="16200000">
                <a:off x="1800226" y="7953375"/>
                <a:ext cx="1800225" cy="1800225"/>
              </a:xfrm>
              <a:prstGeom prst="pieWedge">
                <a:avLst/>
              </a:prstGeom>
              <a:grpFill/>
              <a:ln w="12700" cap="flat" cmpd="sng" algn="ctr">
                <a:noFill/>
                <a:prstDash val="solid"/>
                <a:miter/>
              </a:ln>
            </p:spPr>
            <p:txBody>
              <a:bodyPr anchor="ctr"/>
              <a:p>
                <a:pPr marL="0" lvl="0" indent="0" algn="ctr" defTabSz="457200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defRPr/>
                </a:pPr>
                <a:endParaRPr xmlns:mc="http://schemas.openxmlformats.org/markup-compatibility/2006" xmlns:hp="http://schemas.haansoft.com/office/presentation/8.0" kumimoji="0" lang="ko-KR" altLang="en-US" sz="1800" b="0" i="0" u="none" strike="noStrike" kern="1200" cap="none" spc="0" normalizeH="0" baseline="0" mc:Ignorable="hp" hp:hslEmbossed="0">
                  <a:solidFill>
                    <a:schemeClr val="dk1"/>
                  </a:solidFill>
                  <a:latin typeface="Calibri"/>
                  <a:ea typeface="맑은 고딕"/>
                  <a:cs typeface="맑은 고딕"/>
                </a:endParaRPr>
              </a:p>
            </p:txBody>
          </p:sp>
          <p:sp>
            <p:nvSpPr>
              <p:cNvPr id="31" name="부채꼴 3"/>
              <p:cNvSpPr/>
              <p:nvPr/>
            </p:nvSpPr>
            <p:spPr>
              <a:xfrm rot="5400000">
                <a:off x="1800225" y="6153149"/>
                <a:ext cx="1800225" cy="1800225"/>
              </a:xfrm>
              <a:prstGeom prst="pieWedge">
                <a:avLst/>
              </a:prstGeom>
              <a:grpFill/>
              <a:ln w="12700" cap="flat" cmpd="sng" algn="ctr">
                <a:noFill/>
                <a:prstDash val="solid"/>
                <a:miter/>
              </a:ln>
            </p:spPr>
            <p:txBody>
              <a:bodyPr anchor="ctr"/>
              <a:p>
                <a:pPr marL="0" lvl="0" indent="0" algn="ctr" defTabSz="457200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defRPr/>
                </a:pPr>
                <a:endParaRPr xmlns:mc="http://schemas.openxmlformats.org/markup-compatibility/2006" xmlns:hp="http://schemas.haansoft.com/office/presentation/8.0" kumimoji="0" lang="ko-KR" altLang="en-US" sz="1800" b="0" i="0" u="none" strike="noStrike" kern="1200" cap="none" spc="0" normalizeH="0" baseline="0" mc:Ignorable="hp" hp:hslEmbossed="0">
                  <a:solidFill>
                    <a:schemeClr val="dk1"/>
                  </a:solidFill>
                  <a:latin typeface="Calibri"/>
                  <a:ea typeface="맑은 고딕"/>
                  <a:cs typeface="맑은 고딕"/>
                </a:endParaRPr>
              </a:p>
            </p:txBody>
          </p:sp>
          <p:sp>
            <p:nvSpPr>
              <p:cNvPr id="32" name="부채꼴 5"/>
              <p:cNvSpPr/>
              <p:nvPr/>
            </p:nvSpPr>
            <p:spPr>
              <a:xfrm>
                <a:off x="3600451" y="6153149"/>
                <a:ext cx="1800225" cy="1800225"/>
              </a:xfrm>
              <a:prstGeom prst="pieWedge">
                <a:avLst/>
              </a:prstGeom>
              <a:grpFill/>
              <a:ln w="12700" cap="flat" cmpd="sng" algn="ctr">
                <a:noFill/>
                <a:prstDash val="solid"/>
                <a:miter/>
              </a:ln>
            </p:spPr>
            <p:txBody>
              <a:bodyPr anchor="ctr"/>
              <a:p>
                <a:pPr marL="0" lvl="0" indent="0" algn="ctr" defTabSz="457200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defRPr/>
                </a:pPr>
                <a:endParaRPr xmlns:mc="http://schemas.openxmlformats.org/markup-compatibility/2006" xmlns:hp="http://schemas.haansoft.com/office/presentation/8.0" kumimoji="0" lang="ko-KR" altLang="en-US" sz="1800" b="0" i="0" u="none" strike="noStrike" kern="1200" cap="none" spc="0" normalizeH="0" baseline="0" mc:Ignorable="hp" hp:hslEmbossed="0">
                  <a:solidFill>
                    <a:schemeClr val="dk1"/>
                  </a:solidFill>
                  <a:latin typeface="Calibri"/>
                  <a:ea typeface="맑은 고딕"/>
                  <a:cs typeface="맑은 고딕"/>
                </a:endParaRPr>
              </a:p>
            </p:txBody>
          </p:sp>
        </p:grpSp>
        <p:sp>
          <p:nvSpPr>
            <p:cNvPr id="33" name="가로 글상자 7"/>
            <p:cNvSpPr txBox="1"/>
            <p:nvPr/>
          </p:nvSpPr>
          <p:spPr>
            <a:xfrm>
              <a:off x="1893883" y="7745730"/>
              <a:ext cx="2693357" cy="1491612"/>
            </a:xfrm>
            <a:prstGeom prst="rect">
              <a:avLst/>
            </a:prstGeom>
            <a:noFill/>
          </p:spPr>
          <p:txBody>
            <a:bodyPr wrap="square" anchor="b" anchorCtr="0">
              <a:spAutoFit/>
            </a:bodyPr>
            <a:p>
              <a:pPr marL="0" lvl="0" indent="0" algn="l" defTabSz="4572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r>
                <a:rPr xmlns:mc="http://schemas.openxmlformats.org/markup-compatibility/2006" xmlns:hp="http://schemas.haansoft.com/office/presentation/8.0" kumimoji="0" lang="en-US" altLang="ko-KR" sz="2400" b="0" i="0" u="none" strike="noStrike" kern="1200" cap="none" spc="0" normalizeH="0" baseline="0" mc:Ignorable="hp" hp:hslEmbossed="0">
                  <a:solidFill>
                    <a:schemeClr val="dk1"/>
                  </a:solidFill>
                  <a:latin typeface="조선굵은고딕"/>
                  <a:ea typeface="조선굵은고딕"/>
                </a:rPr>
                <a:t>YoungGwang</a:t>
              </a:r>
              <a:endParaRPr xmlns:mc="http://schemas.openxmlformats.org/markup-compatibility/2006" xmlns:hp="http://schemas.haansoft.com/office/presentation/8.0" kumimoji="0" lang="en-US" altLang="ko-KR" sz="2400" b="0" i="0" u="none" strike="noStrike" kern="1200" cap="none" spc="0" normalizeH="0" baseline="0" mc:Ignorable="hp" hp:hslEmbossed="0">
                <a:solidFill>
                  <a:schemeClr val="dk1"/>
                </a:solidFill>
                <a:latin typeface="조선굵은고딕"/>
                <a:ea typeface="조선굵은고딕"/>
              </a:endParaRPr>
            </a:p>
            <a:p>
              <a:pPr marL="0" lvl="0" indent="0" algn="l" defTabSz="4572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r>
                <a:rPr xmlns:mc="http://schemas.openxmlformats.org/markup-compatibility/2006" xmlns:hp="http://schemas.haansoft.com/office/presentation/8.0" kumimoji="0" lang="en-US" altLang="ko-KR" sz="2400" b="0" i="0" u="none" strike="noStrike" kern="1200" cap="none" spc="0" normalizeH="0" baseline="0" mc:Ignorable="hp" hp:hslEmbossed="0">
                  <a:solidFill>
                    <a:schemeClr val="dk1"/>
                  </a:solidFill>
                  <a:latin typeface="조선굵은고딕"/>
                  <a:ea typeface="조선굵은고딕"/>
                </a:rPr>
                <a:t>Dairies Ltd.</a:t>
              </a:r>
              <a:endParaRPr xmlns:mc="http://schemas.openxmlformats.org/markup-compatibility/2006" xmlns:hp="http://schemas.haansoft.com/office/presentation/8.0" kumimoji="0" lang="en-US" altLang="ko-KR" sz="2400" b="0" i="0" u="none" strike="noStrike" kern="1200" cap="none" spc="0" normalizeH="0" baseline="0" mc:Ignorable="hp" hp:hslEmbossed="0">
                <a:solidFill>
                  <a:schemeClr val="dk1"/>
                </a:solidFill>
                <a:latin typeface="조선굵은고딕"/>
                <a:ea typeface="조선굵은고딕"/>
              </a:endParaRPr>
            </a:p>
            <a:p>
              <a:pPr marL="0" lvl="0" indent="0" algn="l" defTabSz="4572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r>
                <a:rPr xmlns:mc="http://schemas.openxmlformats.org/markup-compatibility/2006" xmlns:hp="http://schemas.haansoft.com/office/presentation/8.0" kumimoji="0" lang="ko-KR" altLang="en-US" sz="4300" b="0" i="0" u="none" strike="noStrike" kern="1200" cap="none" spc="0" normalizeH="0" baseline="0" mc:Ignorable="hp" hp:hslEmbossed="0">
                  <a:solidFill>
                    <a:schemeClr val="dk1"/>
                  </a:solidFill>
                  <a:latin typeface="조선굵은고딕"/>
                  <a:ea typeface="조선굵은고딕"/>
                </a:rPr>
                <a:t>榮 光 乳 業</a:t>
              </a:r>
              <a:endParaRPr xmlns:mc="http://schemas.openxmlformats.org/markup-compatibility/2006" xmlns:hp="http://schemas.haansoft.com/office/presentation/8.0" kumimoji="0" lang="ko-KR" altLang="en-US" sz="4300" b="0" i="0" u="none" strike="noStrike" kern="1200" cap="none" spc="0" normalizeH="0" baseline="0" mc:Ignorable="hp" hp:hslEmbossed="0">
                <a:solidFill>
                  <a:schemeClr val="dk1"/>
                </a:solidFill>
                <a:latin typeface="조선굵은고딕"/>
                <a:ea typeface="조선굵은고딕"/>
              </a:endParaRPr>
            </a:p>
          </p:txBody>
        </p:sp>
        <p:sp>
          <p:nvSpPr>
            <p:cNvPr id="34" name="액자 8"/>
            <p:cNvSpPr/>
            <p:nvPr/>
          </p:nvSpPr>
          <p:spPr>
            <a:xfrm>
              <a:off x="0" y="7315200"/>
              <a:ext cx="4876800" cy="2438400"/>
            </a:xfrm>
            <a:prstGeom prst="frame">
              <a:avLst>
                <a:gd name="adj1" fmla="val 2778"/>
              </a:avLst>
            </a:prstGeom>
            <a:grpFill/>
            <a:ln w="25400" cap="flat" cmpd="sng" algn="ctr">
              <a:noFill/>
              <a:prstDash val="solid"/>
              <a:miter/>
              <a:headEnd w="med" len="med"/>
              <a:tailEnd w="med" len="med"/>
            </a:ln>
          </p:spPr>
          <p:txBody>
            <a:bodyPr anchor="ctr"/>
            <a:p>
              <a:pPr marL="0" lvl="0" indent="0" algn="ctr" defTabSz="4572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endParaRPr xmlns:mc="http://schemas.openxmlformats.org/markup-compatibility/2006" xmlns:hp="http://schemas.haansoft.com/office/presentation/8.0" kumimoji="0" lang="en-US" altLang="ko-KR" sz="1100" b="1" i="0" u="none" strike="noStrike" kern="1200" cap="none" spc="0" normalizeH="0" baseline="0" mc:Ignorable="hp" hp:hslEmbossed="0">
                <a:solidFill>
                  <a:schemeClr val="dk1"/>
                </a:solidFill>
                <a:latin typeface="Arial"/>
                <a:cs typeface="Arial"/>
              </a:endParaRPr>
            </a:p>
          </p:txBody>
        </p:sp>
      </p:grpSp>
      <p:grpSp>
        <p:nvGrpSpPr>
          <p:cNvPr id="50" name=""/>
          <p:cNvGrpSpPr/>
          <p:nvPr/>
        </p:nvGrpSpPr>
        <p:grpSpPr>
          <a:xfrm rot="0">
            <a:off x="4876800" y="0"/>
            <a:ext cx="4876800" cy="2438400"/>
            <a:chOff x="4876800" y="0"/>
            <a:chExt cx="4876800" cy="2438400"/>
          </a:xfrm>
        </p:grpSpPr>
        <p:sp>
          <p:nvSpPr>
            <p:cNvPr id="35" name="다이아몬드 34"/>
            <p:cNvSpPr/>
            <p:nvPr/>
          </p:nvSpPr>
          <p:spPr>
            <a:xfrm>
              <a:off x="5257573" y="457200"/>
              <a:ext cx="1524000" cy="1524000"/>
            </a:xfrm>
            <a:prstGeom prst="diamond">
              <a:avLst/>
            </a:prstGeom>
            <a:solidFill>
              <a:srgbClr val="2c69e9"/>
            </a:solidFill>
            <a:ln w="38100" cap="flat" cmpd="sng" algn="ctr">
              <a:solidFill>
                <a:srgbClr val="2c69e9"/>
              </a:solidFill>
              <a:prstDash val="solid"/>
              <a:miter/>
              <a:headEnd w="med" len="med"/>
              <a:tailEnd w="med" len="med"/>
            </a:ln>
          </p:spPr>
          <p:style>
            <a:lnRef idx="2">
              <a:schemeClr val="accent1">
                <a:shade val="2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p>
              <a:pPr lvl="0" algn="ctr">
                <a:defRPr/>
              </a:pPr>
              <a:endParaRPr lang="ko-KR" altLang="en-US"/>
            </a:p>
          </p:txBody>
        </p:sp>
        <p:grpSp>
          <p:nvGrpSpPr>
            <p:cNvPr id="43" name=""/>
            <p:cNvGrpSpPr/>
            <p:nvPr/>
          </p:nvGrpSpPr>
          <p:grpSpPr>
            <a:xfrm rot="0">
              <a:off x="5352823" y="447675"/>
              <a:ext cx="1333500" cy="1341967"/>
              <a:chOff x="5352823" y="448733"/>
              <a:chExt cx="1333500" cy="1341967"/>
            </a:xfrm>
          </p:grpSpPr>
          <p:sp>
            <p:nvSpPr>
              <p:cNvPr id="41" name="다이아몬드 40"/>
              <p:cNvSpPr>
                <a:spLocks noChangeAspect="1"/>
              </p:cNvSpPr>
              <p:nvPr/>
            </p:nvSpPr>
            <p:spPr>
              <a:xfrm>
                <a:off x="5352823" y="457200"/>
                <a:ext cx="1333500" cy="1333500"/>
              </a:xfrm>
              <a:prstGeom prst="diamond">
                <a:avLst/>
              </a:prstGeom>
              <a:solidFill>
                <a:schemeClr val="lt1">
                  <a:alpha val="100000"/>
                </a:schemeClr>
              </a:solidFill>
              <a:ln w="12700" cap="flat" cmpd="sng" algn="ctr">
                <a:noFill/>
                <a:prstDash val="solid"/>
                <a:miter/>
                <a:headEnd w="med" len="med"/>
                <a:tailEnd w="med" len="med"/>
              </a:ln>
            </p:spPr>
            <p:txBody>
              <a:bodyPr anchor="ctr"/>
              <a:p>
                <a:pPr marL="0" lvl="0" indent="0" algn="ctr" defTabSz="457200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defRPr/>
                </a:pPr>
                <a:endParaRPr xmlns:mc="http://schemas.openxmlformats.org/markup-compatibility/2006" xmlns:hp="http://schemas.haansoft.com/office/presentation/8.0" kumimoji="0" lang="ko-KR" altLang="en-US" sz="1800" b="0" i="0" u="none" strike="noStrike" kern="1200" cap="none" spc="0" normalizeH="0" baseline="0" mc:Ignorable="hp" hp:hslEmbossed="0">
                  <a:solidFill>
                    <a:srgbClr val="ffffff"/>
                  </a:solidFill>
                  <a:latin typeface="Calibri"/>
                  <a:ea typeface="맑은 고딕"/>
                  <a:cs typeface="맑은 고딕"/>
                </a:endParaRPr>
              </a:p>
            </p:txBody>
          </p:sp>
          <p:sp>
            <p:nvSpPr>
              <p:cNvPr id="42" name="다이아몬드 41"/>
              <p:cNvSpPr>
                <a:spLocks noChangeAspect="1"/>
              </p:cNvSpPr>
              <p:nvPr/>
            </p:nvSpPr>
            <p:spPr>
              <a:xfrm>
                <a:off x="5448073" y="448733"/>
                <a:ext cx="1143000" cy="1143000"/>
              </a:xfrm>
              <a:prstGeom prst="diamond">
                <a:avLst/>
              </a:prstGeom>
              <a:solidFill>
                <a:srgbClr val="2c69e9">
                  <a:alpha val="100000"/>
                </a:srgbClr>
              </a:solidFill>
              <a:ln w="12700" cap="flat" cmpd="sng" algn="ctr">
                <a:noFill/>
                <a:prstDash val="solid"/>
                <a:miter/>
                <a:headEnd w="med" len="med"/>
                <a:tailEnd w="med" len="med"/>
              </a:ln>
            </p:spPr>
            <p:txBody>
              <a:bodyPr anchor="ctr"/>
              <a:p>
                <a:pPr marL="0" lvl="0" indent="0" algn="ctr" defTabSz="457200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defRPr/>
                </a:pPr>
                <a:endParaRPr xmlns:mc="http://schemas.openxmlformats.org/markup-compatibility/2006" xmlns:hp="http://schemas.haansoft.com/office/presentation/8.0" kumimoji="0" lang="ko-KR" altLang="en-US" sz="1800" b="0" i="0" u="none" strike="noStrike" kern="1200" cap="none" spc="0" normalizeH="0" baseline="0" mc:Ignorable="hp" hp:hslEmbossed="0">
                  <a:solidFill>
                    <a:srgbClr val="ffffff"/>
                  </a:solidFill>
                  <a:latin typeface="Calibri"/>
                  <a:ea typeface="맑은 고딕"/>
                  <a:cs typeface="맑은 고딕"/>
                </a:endParaRPr>
              </a:p>
            </p:txBody>
          </p:sp>
        </p:grpSp>
        <p:grpSp>
          <p:nvGrpSpPr>
            <p:cNvPr id="45" name=""/>
            <p:cNvGrpSpPr/>
            <p:nvPr/>
          </p:nvGrpSpPr>
          <p:grpSpPr>
            <a:xfrm rot="0">
              <a:off x="5543323" y="604308"/>
              <a:ext cx="952500" cy="952500"/>
              <a:chOff x="5543323" y="642408"/>
              <a:chExt cx="952500" cy="952500"/>
            </a:xfrm>
          </p:grpSpPr>
          <p:sp>
            <p:nvSpPr>
              <p:cNvPr id="38" name="다이아몬드 37"/>
              <p:cNvSpPr>
                <a:spLocks noChangeAspect="1"/>
              </p:cNvSpPr>
              <p:nvPr/>
            </p:nvSpPr>
            <p:spPr>
              <a:xfrm>
                <a:off x="5543323" y="642408"/>
                <a:ext cx="952500" cy="952500"/>
              </a:xfrm>
              <a:prstGeom prst="diamond">
                <a:avLst/>
              </a:prstGeom>
              <a:solidFill>
                <a:srgbClr val="5ad63c">
                  <a:alpha val="100000"/>
                </a:srgbClr>
              </a:solidFill>
              <a:ln w="12700" cap="flat" cmpd="sng" algn="ctr">
                <a:noFill/>
                <a:prstDash val="solid"/>
                <a:miter/>
                <a:headEnd w="med" len="med"/>
                <a:tailEnd w="med" len="med"/>
              </a:ln>
            </p:spPr>
            <p:txBody>
              <a:bodyPr anchor="ctr"/>
              <a:p>
                <a:pPr marL="0" lvl="0" indent="0" algn="ctr" defTabSz="457200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defRPr/>
                </a:pPr>
                <a:endParaRPr xmlns:mc="http://schemas.openxmlformats.org/markup-compatibility/2006" xmlns:hp="http://schemas.haansoft.com/office/presentation/8.0" kumimoji="0" lang="ko-KR" altLang="en-US" sz="1800" b="0" i="0" u="none" strike="noStrike" kern="1200" cap="none" spc="0" normalizeH="0" baseline="0" mc:Ignorable="hp" hp:hslEmbossed="0">
                  <a:solidFill>
                    <a:srgbClr val="ffffff"/>
                  </a:solidFill>
                  <a:latin typeface="Calibri"/>
                  <a:ea typeface="맑은 고딕"/>
                  <a:cs typeface="맑은 고딕"/>
                </a:endParaRPr>
              </a:p>
            </p:txBody>
          </p:sp>
          <p:sp>
            <p:nvSpPr>
              <p:cNvPr id="39" name="다이아몬드 38"/>
              <p:cNvSpPr>
                <a:spLocks noChangeAspect="1"/>
              </p:cNvSpPr>
              <p:nvPr/>
            </p:nvSpPr>
            <p:spPr>
              <a:xfrm>
                <a:off x="5638573" y="642408"/>
                <a:ext cx="762000" cy="762000"/>
              </a:xfrm>
              <a:prstGeom prst="diamond">
                <a:avLst/>
              </a:prstGeom>
              <a:solidFill>
                <a:srgbClr val="2c69e9">
                  <a:alpha val="100000"/>
                </a:srgbClr>
              </a:solidFill>
              <a:ln w="12700" cap="flat" cmpd="sng" algn="ctr">
                <a:solidFill>
                  <a:srgbClr val="2c69e9"/>
                </a:solidFill>
                <a:prstDash val="solid"/>
                <a:miter/>
                <a:headEnd w="med" len="med"/>
                <a:tailEnd w="med" len="med"/>
              </a:ln>
            </p:spPr>
            <p:txBody>
              <a:bodyPr anchor="ctr"/>
              <a:p>
                <a:pPr marL="0" lvl="0" indent="0" algn="ctr" defTabSz="457200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defRPr/>
                </a:pPr>
                <a:endParaRPr xmlns:mc="http://schemas.openxmlformats.org/markup-compatibility/2006" xmlns:hp="http://schemas.haansoft.com/office/presentation/8.0" kumimoji="0" lang="ko-KR" altLang="en-US" sz="1800" b="0" i="0" u="none" strike="noStrike" kern="1200" cap="none" spc="0" normalizeH="0" baseline="0" mc:Ignorable="hp" hp:hslEmbossed="0">
                  <a:solidFill>
                    <a:srgbClr val="ffffff"/>
                  </a:solidFill>
                  <a:latin typeface="Calibri"/>
                  <a:ea typeface="맑은 고딕"/>
                  <a:cs typeface="맑은 고딕"/>
                </a:endParaRPr>
              </a:p>
            </p:txBody>
          </p:sp>
        </p:grpSp>
        <p:sp>
          <p:nvSpPr>
            <p:cNvPr id="44" name="액자 8"/>
            <p:cNvSpPr/>
            <p:nvPr/>
          </p:nvSpPr>
          <p:spPr>
            <a:xfrm>
              <a:off x="4876800" y="0"/>
              <a:ext cx="4876800" cy="2438400"/>
            </a:xfrm>
            <a:prstGeom prst="frame">
              <a:avLst>
                <a:gd name="adj1" fmla="val 2778"/>
              </a:avLst>
            </a:prstGeom>
            <a:solidFill>
              <a:srgbClr val="5ad63c">
                <a:alpha val="100000"/>
              </a:srgbClr>
            </a:solidFill>
            <a:ln w="25400" cap="flat" cmpd="sng" algn="ctr">
              <a:noFill/>
              <a:prstDash val="solid"/>
              <a:miter/>
              <a:headEnd w="med" len="med"/>
              <a:tailEnd w="med" len="med"/>
            </a:ln>
          </p:spPr>
          <p:txBody>
            <a:bodyPr anchor="ctr"/>
            <a:p>
              <a:pPr marL="0" lvl="0" indent="0" algn="ctr" defTabSz="4572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endParaRPr xmlns:mc="http://schemas.openxmlformats.org/markup-compatibility/2006" xmlns:hp="http://schemas.haansoft.com/office/presentation/8.0" kumimoji="0" lang="en-US" altLang="ko-KR" sz="1100" b="1" i="0" u="none" strike="noStrike" kern="1200" cap="none" spc="0" normalizeH="0" baseline="0" mc:Ignorable="hp" hp:hslEmbossed="0">
                <a:solidFill>
                  <a:srgbClr val="000000"/>
                </a:solidFill>
                <a:latin typeface="Arial"/>
                <a:cs typeface="Arial"/>
              </a:endParaRPr>
            </a:p>
          </p:txBody>
        </p:sp>
        <p:sp>
          <p:nvSpPr>
            <p:cNvPr id="46" name="가로 글상자 7"/>
            <p:cNvSpPr txBox="1"/>
            <p:nvPr/>
          </p:nvSpPr>
          <p:spPr>
            <a:xfrm>
              <a:off x="6905513" y="944285"/>
              <a:ext cx="2506980" cy="549830"/>
            </a:xfrm>
            <a:prstGeom prst="rect">
              <a:avLst/>
            </a:prstGeom>
            <a:noFill/>
          </p:spPr>
          <p:txBody>
            <a:bodyPr wrap="none" anchor="b" anchorCtr="0">
              <a:spAutoFit/>
            </a:bodyPr>
            <a:p>
              <a:pPr marL="0" lvl="0" indent="0" algn="ctr" defTabSz="4572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r>
                <a:rPr xmlns:mc="http://schemas.openxmlformats.org/markup-compatibility/2006" xmlns:hp="http://schemas.haansoft.com/office/presentation/8.0" lang="ko-KR" altLang="en-US" sz="3000" b="0" i="0" u="none" strike="noStrike" kern="1200" cap="none" spc="0" normalizeH="0" baseline="0" mc:Ignorable="hp" hp:hslEmbossed="0">
                  <a:solidFill>
                    <a:srgbClr val="5ad63c"/>
                  </a:solidFill>
                  <a:latin typeface="서울우유 1000mL"/>
                  <a:ea typeface="서울우유 1000mL"/>
                </a:rPr>
                <a:t>청평물산그룹</a:t>
              </a:r>
              <a:endParaRPr xmlns:mc="http://schemas.openxmlformats.org/markup-compatibility/2006" xmlns:hp="http://schemas.haansoft.com/office/presentation/8.0" lang="ko-KR" altLang="en-US" sz="3000" b="0" i="0" u="none" strike="noStrike" kern="1200" cap="none" spc="0" normalizeH="0" baseline="0" mc:Ignorable="hp" hp:hslEmbossed="0">
                <a:solidFill>
                  <a:srgbClr val="5ad63c"/>
                </a:solidFill>
                <a:latin typeface="서울우유 1000mL"/>
                <a:ea typeface="서울우유 1000mL"/>
              </a:endParaRPr>
            </a:p>
          </p:txBody>
        </p:sp>
        <p:sp>
          <p:nvSpPr>
            <p:cNvPr id="48" name="가로 글상자 7"/>
            <p:cNvSpPr txBox="1"/>
            <p:nvPr/>
          </p:nvSpPr>
          <p:spPr>
            <a:xfrm>
              <a:off x="6905513" y="1494115"/>
              <a:ext cx="2506980" cy="295526"/>
            </a:xfrm>
            <a:prstGeom prst="rect">
              <a:avLst/>
            </a:prstGeom>
            <a:solidFill>
              <a:srgbClr val="2c69e9"/>
            </a:solidFill>
          </p:spPr>
          <p:txBody>
            <a:bodyPr wrap="none" lIns="36004" tIns="72009" rIns="36004" bIns="36004" anchor="ctr" anchorCtr="0">
              <a:noAutofit/>
            </a:bodyPr>
            <a:p>
              <a:pPr marL="0" lvl="0" indent="0" algn="ctr" defTabSz="4572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r>
                <a:rPr xmlns:mc="http://schemas.openxmlformats.org/markup-compatibility/2006" xmlns:hp="http://schemas.haansoft.com/office/presentation/8.0" kumimoji="0" lang="en-US" altLang="ko-KR" sz="1000" b="0" i="0" u="none" strike="noStrike" kern="1200" cap="none" spc="0" normalizeH="0" baseline="0" mc:Ignorable="hp" hp:hslEmbossed="0">
                  <a:solidFill>
                    <a:schemeClr val="lt1"/>
                  </a:solidFill>
                  <a:latin typeface="서울우유 1000mL"/>
                  <a:ea typeface="서울우유 1000mL"/>
                </a:rPr>
                <a:t>COMMERCE CORP.</a:t>
              </a:r>
              <a:endParaRPr xmlns:mc="http://schemas.openxmlformats.org/markup-compatibility/2006" xmlns:hp="http://schemas.haansoft.com/office/presentation/8.0" kumimoji="0" lang="en-US" altLang="ko-KR" sz="1000" b="0" i="0" u="none" strike="noStrike" kern="1200" cap="none" spc="0" normalizeH="0" baseline="0" mc:Ignorable="hp" hp:hslEmbossed="0">
                <a:solidFill>
                  <a:schemeClr val="lt1"/>
                </a:solidFill>
                <a:latin typeface="서울우유 1000mL"/>
                <a:ea typeface="서울우유 1000mL"/>
              </a:endParaRPr>
            </a:p>
          </p:txBody>
        </p:sp>
        <p:sp>
          <p:nvSpPr>
            <p:cNvPr id="49" name="가로 글상자 7"/>
            <p:cNvSpPr txBox="1"/>
            <p:nvPr/>
          </p:nvSpPr>
          <p:spPr>
            <a:xfrm>
              <a:off x="6905513" y="648759"/>
              <a:ext cx="2506980" cy="295526"/>
            </a:xfrm>
            <a:prstGeom prst="rect">
              <a:avLst/>
            </a:prstGeom>
            <a:solidFill>
              <a:srgbClr val="2c69e9">
                <a:alpha val="100000"/>
              </a:srgbClr>
            </a:solidFill>
          </p:spPr>
          <p:txBody>
            <a:bodyPr wrap="none" lIns="36004" tIns="72009" rIns="36004" bIns="36004" anchor="ctr" anchorCtr="0">
              <a:noAutofit/>
            </a:bodyPr>
            <a:p>
              <a:pPr marL="0" lvl="0" indent="0" algn="ctr" defTabSz="4572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r>
                <a:rPr xmlns:mc="http://schemas.openxmlformats.org/markup-compatibility/2006" xmlns:hp="http://schemas.haansoft.com/office/presentation/8.0" kumimoji="0" lang="en-US" altLang="ko-KR" sz="1000" b="0" i="0" u="none" strike="noStrike" kern="1200" cap="none" spc="0" normalizeH="0" baseline="0" mc:Ignorable="hp" hp:hslEmbossed="0">
                  <a:solidFill>
                    <a:srgbClr val="ffffff"/>
                  </a:solidFill>
                  <a:latin typeface="서울우유 1000mL"/>
                  <a:ea typeface="서울우유 1000mL"/>
                </a:rPr>
                <a:t>CHEONG PYEONG</a:t>
              </a:r>
              <a:endParaRPr xmlns:mc="http://schemas.openxmlformats.org/markup-compatibility/2006" xmlns:hp="http://schemas.haansoft.com/office/presentation/8.0" kumimoji="0" lang="en-US" altLang="ko-KR" sz="1000" b="0" i="0" u="none" strike="noStrike" kern="1200" cap="none" spc="0" normalizeH="0" baseline="0" mc:Ignorable="hp" hp:hslEmbossed="0">
                <a:solidFill>
                  <a:srgbClr val="ffffff"/>
                </a:solidFill>
                <a:latin typeface="서울우유 1000mL"/>
                <a:ea typeface="서울우유 1000mL"/>
              </a:endParaRPr>
            </a:p>
          </p:txBody>
        </p:sp>
      </p:grpSp>
      <p:grpSp>
        <p:nvGrpSpPr>
          <p:cNvPr id="64" name=""/>
          <p:cNvGrpSpPr/>
          <p:nvPr/>
        </p:nvGrpSpPr>
        <p:grpSpPr>
          <a:xfrm rot="0">
            <a:off x="4876800" y="2438400"/>
            <a:ext cx="4876800" cy="2438400"/>
            <a:chOff x="4876800" y="2438400"/>
            <a:chExt cx="4876800" cy="2438400"/>
          </a:xfrm>
        </p:grpSpPr>
        <p:sp>
          <p:nvSpPr>
            <p:cNvPr id="59" name="액자 8"/>
            <p:cNvSpPr/>
            <p:nvPr/>
          </p:nvSpPr>
          <p:spPr>
            <a:xfrm>
              <a:off x="4876800" y="2438400"/>
              <a:ext cx="4876800" cy="2438400"/>
            </a:xfrm>
            <a:prstGeom prst="rect">
              <a:avLst/>
            </a:prstGeom>
            <a:solidFill>
              <a:srgbClr val="2c69e9">
                <a:alpha val="100000"/>
              </a:srgbClr>
            </a:solidFill>
            <a:ln w="25400" cap="flat" cmpd="sng" algn="ctr">
              <a:noFill/>
              <a:prstDash val="solid"/>
              <a:miter/>
              <a:headEnd w="med" len="med"/>
              <a:tailEnd w="med" len="med"/>
            </a:ln>
          </p:spPr>
          <p:txBody>
            <a:bodyPr anchor="ctr"/>
            <a:p>
              <a:pPr marL="0" lvl="0" indent="0" algn="ctr" defTabSz="4572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endParaRPr xmlns:mc="http://schemas.openxmlformats.org/markup-compatibility/2006" xmlns:hp="http://schemas.haansoft.com/office/presentation/8.0" kumimoji="0" lang="en-US" altLang="ko-KR" sz="1100" b="1" i="0" u="none" strike="noStrike" kern="1200" cap="none" spc="0" normalizeH="0" baseline="0" mc:Ignorable="hp" hp:hslEmbossed="0">
                <a:solidFill>
                  <a:srgbClr val="000000"/>
                </a:solidFill>
                <a:latin typeface="Arial"/>
                <a:cs typeface="Arial"/>
              </a:endParaRPr>
            </a:p>
          </p:txBody>
        </p:sp>
        <p:sp>
          <p:nvSpPr>
            <p:cNvPr id="52" name="다이아몬드 34"/>
            <p:cNvSpPr/>
            <p:nvPr/>
          </p:nvSpPr>
          <p:spPr>
            <a:xfrm>
              <a:off x="5257573" y="2895600"/>
              <a:ext cx="1524000" cy="1524000"/>
            </a:xfrm>
            <a:prstGeom prst="diamond">
              <a:avLst/>
            </a:prstGeom>
            <a:solidFill>
              <a:schemeClr val="lt1"/>
            </a:solidFill>
            <a:ln w="38100" cap="flat" cmpd="sng" algn="ctr">
              <a:solidFill>
                <a:schemeClr val="lt1">
                  <a:alpha val="100000"/>
                </a:schemeClr>
              </a:solidFill>
              <a:prstDash val="solid"/>
              <a:miter/>
              <a:headEnd w="med" len="med"/>
              <a:tailEnd w="med" len="med"/>
            </a:ln>
          </p:spPr>
          <p:txBody>
            <a:bodyPr anchor="ctr"/>
            <a:p>
              <a:pPr marL="0" lvl="0" indent="0" algn="ctr" defTabSz="4572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endParaRPr xmlns:mc="http://schemas.openxmlformats.org/markup-compatibility/2006" xmlns:hp="http://schemas.haansoft.com/office/presentation/8.0" kumimoji="0" lang="ko-KR" altLang="en-US" sz="1800" b="0" i="0" u="none" strike="noStrike" kern="1200" cap="none" spc="0" normalizeH="0" baseline="0" mc:Ignorable="hp" hp:hslEmbossed="0">
                <a:solidFill>
                  <a:srgbClr val="ffffff"/>
                </a:solidFill>
                <a:latin typeface="Calibri"/>
                <a:ea typeface="맑은 고딕"/>
                <a:cs typeface="맑은 고딕"/>
              </a:endParaRPr>
            </a:p>
          </p:txBody>
        </p:sp>
        <p:sp>
          <p:nvSpPr>
            <p:cNvPr id="54" name="다이아몬드 40"/>
            <p:cNvSpPr>
              <a:spLocks noChangeAspect="1"/>
            </p:cNvSpPr>
            <p:nvPr/>
          </p:nvSpPr>
          <p:spPr>
            <a:xfrm>
              <a:off x="5352823" y="2894542"/>
              <a:ext cx="1333500" cy="1333500"/>
            </a:xfrm>
            <a:prstGeom prst="diamond">
              <a:avLst/>
            </a:prstGeom>
            <a:solidFill>
              <a:srgbClr val="5ad63c">
                <a:alpha val="100000"/>
              </a:srgbClr>
            </a:solidFill>
            <a:ln w="12700" cap="flat" cmpd="sng" algn="ctr">
              <a:noFill/>
              <a:prstDash val="solid"/>
              <a:miter/>
              <a:headEnd w="med" len="med"/>
              <a:tailEnd w="med" len="med"/>
            </a:ln>
          </p:spPr>
          <p:txBody>
            <a:bodyPr anchor="ctr"/>
            <a:p>
              <a:pPr marL="0" lvl="0" indent="0" algn="ctr" defTabSz="4572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endParaRPr xmlns:mc="http://schemas.openxmlformats.org/markup-compatibility/2006" xmlns:hp="http://schemas.haansoft.com/office/presentation/8.0" kumimoji="0" lang="ko-KR" altLang="en-US" sz="1800" b="0" i="0" u="none" strike="noStrike" kern="1200" cap="none" spc="0" normalizeH="0" baseline="0" mc:Ignorable="hp" hp:hslEmbossed="0">
                <a:solidFill>
                  <a:srgbClr val="ffffff"/>
                </a:solidFill>
                <a:latin typeface="Calibri"/>
                <a:ea typeface="맑은 고딕"/>
                <a:cs typeface="맑은 고딕"/>
              </a:endParaRPr>
            </a:p>
          </p:txBody>
        </p:sp>
        <p:sp>
          <p:nvSpPr>
            <p:cNvPr id="55" name="다이아몬드 41"/>
            <p:cNvSpPr>
              <a:spLocks noChangeAspect="1"/>
            </p:cNvSpPr>
            <p:nvPr/>
          </p:nvSpPr>
          <p:spPr>
            <a:xfrm>
              <a:off x="5448073" y="2886075"/>
              <a:ext cx="1143000" cy="1143000"/>
            </a:xfrm>
            <a:prstGeom prst="diamond">
              <a:avLst/>
            </a:prstGeom>
            <a:solidFill>
              <a:schemeClr val="lt1">
                <a:alpha val="100000"/>
              </a:schemeClr>
            </a:solidFill>
            <a:ln w="12700" cap="flat" cmpd="sng" algn="ctr">
              <a:noFill/>
              <a:prstDash val="solid"/>
              <a:miter/>
              <a:headEnd w="med" len="med"/>
              <a:tailEnd w="med" len="med"/>
            </a:ln>
          </p:spPr>
          <p:txBody>
            <a:bodyPr anchor="ctr"/>
            <a:p>
              <a:pPr marL="0" lvl="0" indent="0" algn="ctr" defTabSz="4572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endParaRPr xmlns:mc="http://schemas.openxmlformats.org/markup-compatibility/2006" xmlns:hp="http://schemas.haansoft.com/office/presentation/8.0" kumimoji="0" lang="ko-KR" altLang="en-US" sz="1800" b="0" i="0" u="none" strike="noStrike" kern="1200" cap="none" spc="0" normalizeH="0" baseline="0" mc:Ignorable="hp" hp:hslEmbossed="0">
                <a:solidFill>
                  <a:srgbClr val="ffffff"/>
                </a:solidFill>
                <a:latin typeface="Calibri"/>
                <a:ea typeface="맑은 고딕"/>
                <a:cs typeface="맑은 고딕"/>
              </a:endParaRPr>
            </a:p>
          </p:txBody>
        </p:sp>
        <p:sp>
          <p:nvSpPr>
            <p:cNvPr id="57" name="다이아몬드 37"/>
            <p:cNvSpPr>
              <a:spLocks noChangeAspect="1"/>
            </p:cNvSpPr>
            <p:nvPr/>
          </p:nvSpPr>
          <p:spPr>
            <a:xfrm>
              <a:off x="5543323" y="3042708"/>
              <a:ext cx="952500" cy="952500"/>
            </a:xfrm>
            <a:prstGeom prst="diamond">
              <a:avLst/>
            </a:prstGeom>
            <a:solidFill>
              <a:srgbClr val="2c69e9"/>
            </a:solidFill>
            <a:ln w="12700" cap="flat" cmpd="sng" algn="ctr">
              <a:solidFill>
                <a:schemeClr val="lt1"/>
              </a:solidFill>
              <a:prstDash val="solid"/>
              <a:miter/>
              <a:headEnd w="med" len="med"/>
              <a:tailEnd w="med" len="med"/>
            </a:ln>
          </p:spPr>
          <p:txBody>
            <a:bodyPr anchor="ctr"/>
            <a:p>
              <a:pPr marL="0" lvl="0" indent="0" algn="ctr" defTabSz="4572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endParaRPr xmlns:mc="http://schemas.openxmlformats.org/markup-compatibility/2006" xmlns:hp="http://schemas.haansoft.com/office/presentation/8.0" kumimoji="0" lang="ko-KR" altLang="en-US" sz="1800" b="0" i="0" u="none" strike="noStrike" kern="1200" cap="none" spc="0" normalizeH="0" baseline="0" mc:Ignorable="hp" hp:hslEmbossed="0">
                <a:solidFill>
                  <a:srgbClr val="ffffff"/>
                </a:solidFill>
                <a:latin typeface="Calibri"/>
                <a:ea typeface="맑은 고딕"/>
                <a:cs typeface="맑은 고딕"/>
              </a:endParaRPr>
            </a:p>
          </p:txBody>
        </p:sp>
        <p:sp>
          <p:nvSpPr>
            <p:cNvPr id="58" name="다이아몬드 38"/>
            <p:cNvSpPr>
              <a:spLocks noChangeAspect="1"/>
            </p:cNvSpPr>
            <p:nvPr/>
          </p:nvSpPr>
          <p:spPr>
            <a:xfrm>
              <a:off x="5638573" y="3042708"/>
              <a:ext cx="762000" cy="762000"/>
            </a:xfrm>
            <a:prstGeom prst="diamond">
              <a:avLst/>
            </a:prstGeom>
            <a:solidFill>
              <a:schemeClr val="lt1"/>
            </a:solidFill>
            <a:ln w="12700" cap="flat" cmpd="sng" algn="ctr">
              <a:solidFill>
                <a:schemeClr val="lt1">
                  <a:alpha val="100000"/>
                </a:schemeClr>
              </a:solidFill>
              <a:prstDash val="solid"/>
              <a:miter/>
              <a:headEnd w="med" len="med"/>
              <a:tailEnd w="med" len="med"/>
            </a:ln>
          </p:spPr>
          <p:txBody>
            <a:bodyPr anchor="ctr"/>
            <a:p>
              <a:pPr marL="0" lvl="0" indent="0" algn="ctr" defTabSz="4572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endParaRPr xmlns:mc="http://schemas.openxmlformats.org/markup-compatibility/2006" xmlns:hp="http://schemas.haansoft.com/office/presentation/8.0" kumimoji="0" lang="ko-KR" altLang="en-US" sz="1800" b="0" i="0" u="none" strike="noStrike" kern="1200" cap="none" spc="0" normalizeH="0" baseline="0" mc:Ignorable="hp" hp:hslEmbossed="0">
                <a:solidFill>
                  <a:srgbClr val="ffffff"/>
                </a:solidFill>
                <a:latin typeface="Calibri"/>
                <a:ea typeface="맑은 고딕"/>
                <a:cs typeface="맑은 고딕"/>
              </a:endParaRPr>
            </a:p>
          </p:txBody>
        </p:sp>
        <p:sp>
          <p:nvSpPr>
            <p:cNvPr id="60" name="가로 글상자 7"/>
            <p:cNvSpPr txBox="1"/>
            <p:nvPr/>
          </p:nvSpPr>
          <p:spPr>
            <a:xfrm>
              <a:off x="6905513" y="3383280"/>
              <a:ext cx="2506981" cy="549235"/>
            </a:xfrm>
            <a:prstGeom prst="rect">
              <a:avLst/>
            </a:prstGeom>
            <a:noFill/>
          </p:spPr>
          <p:txBody>
            <a:bodyPr wrap="square" anchor="b" anchorCtr="0">
              <a:spAutoFit/>
            </a:bodyPr>
            <a:p>
              <a:pPr marL="0" lvl="0" indent="0" algn="ctr" defTabSz="4572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r>
                <a:rPr xmlns:mc="http://schemas.openxmlformats.org/markup-compatibility/2006" xmlns:hp="http://schemas.haansoft.com/office/presentation/8.0" kumimoji="0" lang="ko-KR" altLang="en-US" sz="3000" u="none" strike="noStrike" kern="1200" cap="none" spc="0" normalizeH="0" baseline="0" mc:Ignorable="hp" hp:hslEmbossed="0">
                  <a:solidFill>
                    <a:schemeClr val="lt1"/>
                  </a:solidFill>
                  <a:latin typeface="서울우유 1000mL"/>
                  <a:ea typeface="서울우유 1000mL"/>
                </a:rPr>
                <a:t>청평물산그룹</a:t>
              </a:r>
              <a:endParaRPr xmlns:mc="http://schemas.openxmlformats.org/markup-compatibility/2006" xmlns:hp="http://schemas.haansoft.com/office/presentation/8.0" kumimoji="0" lang="ko-KR" altLang="en-US" sz="3000" u="none" strike="noStrike" kern="1200" cap="none" spc="0" normalizeH="0" baseline="0" mc:Ignorable="hp" hp:hslEmbossed="0">
                <a:solidFill>
                  <a:schemeClr val="lt1"/>
                </a:solidFill>
                <a:latin typeface="서울우유 1000mL"/>
                <a:ea typeface="서울우유 1000mL"/>
              </a:endParaRPr>
            </a:p>
          </p:txBody>
        </p:sp>
        <p:sp>
          <p:nvSpPr>
            <p:cNvPr id="61" name="가로 글상자 7"/>
            <p:cNvSpPr txBox="1"/>
            <p:nvPr/>
          </p:nvSpPr>
          <p:spPr>
            <a:xfrm>
              <a:off x="6905513" y="3932515"/>
              <a:ext cx="2506980" cy="295526"/>
            </a:xfrm>
            <a:prstGeom prst="rect">
              <a:avLst/>
            </a:prstGeom>
            <a:solidFill>
              <a:srgbClr val="5ad63c">
                <a:alpha val="100000"/>
              </a:srgbClr>
            </a:solidFill>
          </p:spPr>
          <p:txBody>
            <a:bodyPr wrap="none" lIns="36004" tIns="72009" rIns="36004" bIns="36004" anchor="ctr" anchorCtr="0">
              <a:noAutofit/>
            </a:bodyPr>
            <a:p>
              <a:pPr marL="0" lvl="0" indent="0" algn="ctr" defTabSz="4572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r>
                <a:rPr xmlns:mc="http://schemas.openxmlformats.org/markup-compatibility/2006" xmlns:hp="http://schemas.haansoft.com/office/presentation/8.0" kumimoji="0" lang="en-US" altLang="ko-KR" sz="1000" b="0" i="0" u="none" strike="noStrike" kern="1200" cap="none" spc="0" normalizeH="0" baseline="0" mc:Ignorable="hp" hp:hslEmbossed="0">
                  <a:solidFill>
                    <a:srgbClr val="2c69e9"/>
                  </a:solidFill>
                  <a:latin typeface="서울우유 1000mL"/>
                  <a:ea typeface="서울우유 1000mL"/>
                </a:rPr>
                <a:t>COMMERCE CORP.</a:t>
              </a:r>
              <a:endParaRPr xmlns:mc="http://schemas.openxmlformats.org/markup-compatibility/2006" xmlns:hp="http://schemas.haansoft.com/office/presentation/8.0" kumimoji="0" lang="en-US" altLang="ko-KR" sz="1000" b="0" i="0" u="none" strike="noStrike" kern="1200" cap="none" spc="0" normalizeH="0" baseline="0" mc:Ignorable="hp" hp:hslEmbossed="0">
                <a:solidFill>
                  <a:srgbClr val="2c69e9"/>
                </a:solidFill>
                <a:latin typeface="서울우유 1000mL"/>
                <a:ea typeface="서울우유 1000mL"/>
              </a:endParaRPr>
            </a:p>
          </p:txBody>
        </p:sp>
        <p:sp>
          <p:nvSpPr>
            <p:cNvPr id="62" name="가로 글상자 7"/>
            <p:cNvSpPr txBox="1"/>
            <p:nvPr/>
          </p:nvSpPr>
          <p:spPr>
            <a:xfrm>
              <a:off x="6905513" y="3087159"/>
              <a:ext cx="2506980" cy="295526"/>
            </a:xfrm>
            <a:prstGeom prst="rect">
              <a:avLst/>
            </a:prstGeom>
            <a:solidFill>
              <a:srgbClr val="5ad63c">
                <a:alpha val="100000"/>
              </a:srgbClr>
            </a:solidFill>
          </p:spPr>
          <p:txBody>
            <a:bodyPr wrap="none" lIns="36004" tIns="72009" rIns="36004" bIns="36004" anchor="ctr" anchorCtr="0">
              <a:noAutofit/>
            </a:bodyPr>
            <a:p>
              <a:pPr marL="0" lvl="0" indent="0" algn="ctr" defTabSz="4572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r>
                <a:rPr xmlns:mc="http://schemas.openxmlformats.org/markup-compatibility/2006" xmlns:hp="http://schemas.haansoft.com/office/presentation/8.0" kumimoji="0" lang="en-US" altLang="ko-KR" sz="1000" b="0" i="0" u="none" strike="noStrike" kern="1200" cap="none" spc="0" normalizeH="0" baseline="0" mc:Ignorable="hp" hp:hslEmbossed="0">
                  <a:solidFill>
                    <a:srgbClr val="2c69e9"/>
                  </a:solidFill>
                  <a:latin typeface="서울우유 1000mL"/>
                  <a:ea typeface="서울우유 1000mL"/>
                </a:rPr>
                <a:t>CHEONG PYEONG</a:t>
              </a:r>
              <a:endParaRPr xmlns:mc="http://schemas.openxmlformats.org/markup-compatibility/2006" xmlns:hp="http://schemas.haansoft.com/office/presentation/8.0" kumimoji="0" lang="en-US" altLang="ko-KR" sz="1000" b="0" i="0" u="none" strike="noStrike" kern="1200" cap="none" spc="0" normalizeH="0" baseline="0" mc:Ignorable="hp" hp:hslEmbossed="0">
                <a:solidFill>
                  <a:srgbClr val="2c69e9"/>
                </a:solidFill>
                <a:latin typeface="서울우유 1000mL"/>
                <a:ea typeface="서울우유 1000mL"/>
              </a:endParaRPr>
            </a:p>
          </p:txBody>
        </p:sp>
      </p:grpSp>
      <p:sp>
        <p:nvSpPr>
          <p:cNvPr id="65" name="액자 8"/>
          <p:cNvSpPr/>
          <p:nvPr/>
        </p:nvSpPr>
        <p:spPr>
          <a:xfrm>
            <a:off x="4876800" y="4876800"/>
            <a:ext cx="4876800" cy="2438400"/>
          </a:xfrm>
          <a:prstGeom prst="frame">
            <a:avLst>
              <a:gd name="adj1" fmla="val 4296"/>
            </a:avLst>
          </a:prstGeom>
          <a:solidFill>
            <a:srgbClr val="085fd8"/>
          </a:solidFill>
          <a:ln w="25400" cap="flat" cmpd="sng" algn="ctr">
            <a:noFill/>
            <a:prstDash val="solid"/>
            <a:miter/>
            <a:headEnd w="med" len="med"/>
            <a:tailEnd w="med" len="med"/>
          </a:ln>
        </p:spPr>
        <p:txBody>
          <a:bodyPr anchor="ctr"/>
          <a:p>
            <a:pPr marL="0" lvl="0" indent="0" algn="ctr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endParaRPr xmlns:mc="http://schemas.openxmlformats.org/markup-compatibility/2006" xmlns:hp="http://schemas.haansoft.com/office/presentation/8.0" kumimoji="0" lang="en-US" altLang="ko-KR" sz="1100" b="1" i="0" u="none" strike="noStrike" kern="1200" cap="none" spc="0" normalizeH="0" baseline="0" mc:Ignorable="hp" hp:hslEmbossed="0">
              <a:solidFill>
                <a:srgbClr val="000000"/>
              </a:solidFill>
              <a:latin typeface="Arial"/>
              <a:cs typeface="Arial"/>
            </a:endParaRPr>
          </a:p>
        </p:txBody>
      </p:sp>
      <p:grpSp>
        <p:nvGrpSpPr>
          <p:cNvPr id="70" name=""/>
          <p:cNvGrpSpPr/>
          <p:nvPr/>
        </p:nvGrpSpPr>
        <p:grpSpPr>
          <a:xfrm rot="0">
            <a:off x="5418933" y="5159169"/>
            <a:ext cx="1007397" cy="1746147"/>
            <a:chOff x="5418933" y="5159169"/>
            <a:chExt cx="1007397" cy="1746147"/>
          </a:xfrm>
        </p:grpSpPr>
        <p:sp>
          <p:nvSpPr>
            <p:cNvPr id="67" name="순서도: 수동 입력 66"/>
            <p:cNvSpPr/>
            <p:nvPr/>
          </p:nvSpPr>
          <p:spPr>
            <a:xfrm rot="10800000">
              <a:off x="5601180" y="5413374"/>
              <a:ext cx="654049" cy="1365250"/>
            </a:xfrm>
            <a:prstGeom prst="flowChartManualInput">
              <a:avLst/>
            </a:prstGeom>
            <a:solidFill>
              <a:srgbClr val="085fd8"/>
            </a:solidFill>
            <a:ln w="25400" cap="flat" cmpd="sng" algn="ctr">
              <a:solidFill>
                <a:schemeClr val="lt1"/>
              </a:solidFill>
              <a:prstDash val="solid"/>
              <a:miter/>
              <a:headEnd w="med" len="med"/>
              <a:tailEnd w="med" len="med"/>
            </a:ln>
          </p:spPr>
          <p:style>
            <a:lnRef idx="2">
              <a:schemeClr val="accent1">
                <a:shade val="2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p>
              <a:pPr lvl="0" algn="ctr">
                <a:defRPr/>
              </a:pPr>
              <a:endParaRPr lang="ko-KR" altLang="en-US"/>
            </a:p>
          </p:txBody>
        </p:sp>
        <p:sp>
          <p:nvSpPr>
            <p:cNvPr id="69" name="자유형 68"/>
            <p:cNvSpPr/>
            <p:nvPr/>
          </p:nvSpPr>
          <p:spPr>
            <a:xfrm>
              <a:off x="5836402" y="5159169"/>
              <a:ext cx="183603" cy="1746147"/>
            </a:xfrm>
            <a:custGeom>
              <a:avLst/>
              <a:gdLst>
                <a:gd name="connsiteX0" fmla="*/ 925728 w 2377841"/>
                <a:gd name="connsiteY0" fmla="*/ 371789 h 372741"/>
                <a:gd name="connsiteX1" fmla="*/ 2375179 w 2377841"/>
                <a:gd name="connsiteY1" fmla="*/ 354506 h 372741"/>
                <a:gd name="connsiteX2" fmla="*/ 2344328 w 2377841"/>
                <a:gd name="connsiteY2" fmla="*/ 8346 h 372741"/>
                <a:gd name="connsiteX3" fmla="*/ 544 w 2377841"/>
                <a:gd name="connsiteY3" fmla="*/ 213 h 372741"/>
                <a:gd name="connsiteX4" fmla="*/ 925728 w 2377841"/>
                <a:gd name="connsiteY4" fmla="*/ 371789 h 372741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7841" h="372741">
                  <a:moveTo>
                    <a:pt x="925728" y="371789"/>
                  </a:moveTo>
                  <a:lnTo>
                    <a:pt x="2375179" y="354506"/>
                  </a:lnTo>
                  <a:cubicBezTo>
                    <a:pt x="2376076" y="352019"/>
                    <a:pt x="2344583" y="8345"/>
                    <a:pt x="2344328" y="8346"/>
                  </a:cubicBezTo>
                  <a:lnTo>
                    <a:pt x="544" y="213"/>
                  </a:lnTo>
                  <a:lnTo>
                    <a:pt x="925728" y="371789"/>
                  </a:lnTo>
                  <a:close/>
                </a:path>
              </a:pathLst>
            </a:custGeom>
            <a:solidFill>
              <a:srgbClr val="e92c2c">
                <a:alpha val="100000"/>
              </a:srgbClr>
            </a:solidFill>
            <a:ln w="25400" cap="flat" cmpd="sng" algn="ctr">
              <a:solidFill>
                <a:schemeClr val="lt1"/>
              </a:solidFill>
              <a:prstDash val="solid"/>
              <a:miter/>
              <a:headEnd w="med" len="med"/>
              <a:tailEnd w="med" len="med"/>
            </a:ln>
          </p:spPr>
          <p:txBody>
            <a:bodyPr anchor="ctr"/>
            <a:p>
              <a:pPr marL="0" lvl="0" indent="0" algn="ctr" defTabSz="4572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endParaRPr xmlns:mc="http://schemas.openxmlformats.org/markup-compatibility/2006" xmlns:hp="http://schemas.haansoft.com/office/presentation/8.0" kumimoji="0" lang="ko-KR" altLang="en-US" sz="1800" b="0" i="0" u="none" strike="noStrike" kern="1200" cap="none" spc="0" normalizeH="0" baseline="0" mc:Ignorable="hp" hp:hslEmbossed="0">
                <a:solidFill>
                  <a:srgbClr val="ffffff"/>
                </a:solidFill>
                <a:latin typeface="Calibri"/>
                <a:ea typeface="맑은 고딕"/>
                <a:cs typeface="맑은 고딕"/>
              </a:endParaRPr>
            </a:p>
          </p:txBody>
        </p:sp>
        <p:sp>
          <p:nvSpPr>
            <p:cNvPr id="68" name="자유형 67"/>
            <p:cNvSpPr/>
            <p:nvPr/>
          </p:nvSpPr>
          <p:spPr>
            <a:xfrm>
              <a:off x="5418933" y="5621888"/>
              <a:ext cx="1007397" cy="365140"/>
            </a:xfrm>
            <a:custGeom>
              <a:avLst/>
              <a:gdLst>
                <a:gd name="connsiteX0" fmla="*/ 111 w 1007398"/>
                <a:gd name="connsiteY0" fmla="*/ 290414 h 365141"/>
                <a:gd name="connsiteX1" fmla="*/ 1003298 w 1007398"/>
                <a:gd name="connsiteY1" fmla="*/ 364573 h 365141"/>
                <a:gd name="connsiteX2" fmla="*/ 1007039 w 1007398"/>
                <a:gd name="connsiteY2" fmla="*/ 205370 h 365141"/>
                <a:gd name="connsiteX3" fmla="*/ 8252 w 1007398"/>
                <a:gd name="connsiteY3" fmla="*/ 844 h 365141"/>
                <a:gd name="connsiteX4" fmla="*/ 111 w 1007398"/>
                <a:gd name="connsiteY4" fmla="*/ 290414 h 365141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7398" h="365141">
                  <a:moveTo>
                    <a:pt x="111" y="290414"/>
                  </a:moveTo>
                  <a:lnTo>
                    <a:pt x="1003298" y="364573"/>
                  </a:lnTo>
                  <a:cubicBezTo>
                    <a:pt x="1004196" y="362086"/>
                    <a:pt x="1007294" y="205370"/>
                    <a:pt x="1007039" y="205370"/>
                  </a:cubicBezTo>
                  <a:lnTo>
                    <a:pt x="8252" y="844"/>
                  </a:lnTo>
                  <a:lnTo>
                    <a:pt x="111" y="290414"/>
                  </a:lnTo>
                  <a:close/>
                </a:path>
              </a:pathLst>
            </a:custGeom>
            <a:solidFill>
              <a:srgbClr val="e92c2c"/>
            </a:solidFill>
            <a:ln w="25400" cap="flat" cmpd="sng" algn="ctr">
              <a:solidFill>
                <a:schemeClr val="lt1"/>
              </a:solidFill>
              <a:prstDash val="solid"/>
              <a:miter/>
              <a:headEnd w="med" len="med"/>
              <a:tailEnd w="med" len="med"/>
            </a:ln>
          </p:spPr>
          <p:style>
            <a:lnRef idx="2">
              <a:schemeClr val="accent1">
                <a:shade val="2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p>
              <a:pPr lvl="0" algn="ctr">
                <a:defRPr/>
              </a:pPr>
              <a:endParaRPr lang="ko-KR" altLang="en-US"/>
            </a:p>
          </p:txBody>
        </p:sp>
      </p:grpSp>
      <p:sp>
        <p:nvSpPr>
          <p:cNvPr id="71" name="가로 글상자 7"/>
          <p:cNvSpPr txBox="1"/>
          <p:nvPr/>
        </p:nvSpPr>
        <p:spPr>
          <a:xfrm>
            <a:off x="6499447" y="5393352"/>
            <a:ext cx="2787718" cy="702648"/>
          </a:xfrm>
          <a:prstGeom prst="rect">
            <a:avLst/>
          </a:prstGeom>
          <a:noFill/>
        </p:spPr>
        <p:txBody>
          <a:bodyPr wrap="square" anchor="b" anchorCtr="0">
            <a:spAutoFit/>
          </a:bodyPr>
          <a:p>
            <a:pPr marL="0" lvl="0" indent="0" algn="ctr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xmlns:mc="http://schemas.openxmlformats.org/markup-compatibility/2006" xmlns:hp="http://schemas.haansoft.com/office/presentation/8.0" kumimoji="0" lang="ko-KR" altLang="en-US" sz="4000" b="0" i="0" u="none" strike="noStrike" kern="1200" cap="none" spc="0" normalizeH="0" baseline="0" mc:Ignorable="hp" hp:hslEmbossed="0">
                <a:solidFill>
                  <a:schemeClr val="tx1"/>
                </a:solidFill>
                <a:latin typeface="양재백두체B"/>
                <a:ea typeface="양재백두체B"/>
              </a:rPr>
              <a:t>축복의교회</a:t>
            </a:r>
            <a:endParaRPr xmlns:mc="http://schemas.openxmlformats.org/markup-compatibility/2006" xmlns:hp="http://schemas.haansoft.com/office/presentation/8.0" kumimoji="0" lang="ko-KR" altLang="en-US" sz="4000" b="0" i="0" u="none" strike="noStrike" kern="1200" cap="none" spc="0" normalizeH="0" baseline="0" mc:Ignorable="hp" hp:hslEmbossed="0">
              <a:solidFill>
                <a:schemeClr val="tx1"/>
              </a:solidFill>
              <a:latin typeface="양재백두체B"/>
              <a:ea typeface="양재백두체B"/>
            </a:endParaRPr>
          </a:p>
        </p:txBody>
      </p:sp>
      <p:sp>
        <p:nvSpPr>
          <p:cNvPr id="72" name="가로 글상자 7"/>
          <p:cNvSpPr txBox="1"/>
          <p:nvPr/>
        </p:nvSpPr>
        <p:spPr>
          <a:xfrm>
            <a:off x="6499447" y="6096000"/>
            <a:ext cx="2787718" cy="542056"/>
          </a:xfrm>
          <a:prstGeom prst="rect">
            <a:avLst/>
          </a:prstGeom>
          <a:noFill/>
        </p:spPr>
        <p:txBody>
          <a:bodyPr wrap="none" lIns="36004" tIns="72009" rIns="36004" bIns="36004" anchor="ctr" anchorCtr="0">
            <a:noAutofit/>
          </a:bodyPr>
          <a:p>
            <a:pPr marL="0" lvl="0" indent="0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xmlns:mc="http://schemas.openxmlformats.org/markup-compatibility/2006" xmlns:hp="http://schemas.haansoft.com/office/presentation/8.0" kumimoji="0" lang="en-US" altLang="ko-KR" sz="1400" b="1" i="0" u="none" strike="noStrike" kern="1200" cap="none" spc="0" normalizeH="0" baseline="0" mc:Ignorable="hp" hp:hslEmbossed="0">
                <a:solidFill>
                  <a:schemeClr val="tx1"/>
                </a:solidFill>
                <a:latin typeface="함초롬바탕"/>
                <a:ea typeface="함초롬바탕"/>
                <a:cs typeface="함초롬바탕"/>
              </a:rPr>
              <a:t>교만에는 재난이 따르고</a:t>
            </a:r>
            <a:endParaRPr xmlns:mc="http://schemas.openxmlformats.org/markup-compatibility/2006" xmlns:hp="http://schemas.haansoft.com/office/presentation/8.0" kumimoji="0" lang="en-US" altLang="ko-KR" sz="1400" b="1" i="0" u="none" strike="noStrike" kern="1200" cap="none" spc="0" normalizeH="0" baseline="0" mc:Ignorable="hp" hp:hslEmbossed="0">
              <a:solidFill>
                <a:schemeClr val="tx1"/>
              </a:solidFill>
              <a:latin typeface="함초롬바탕"/>
              <a:ea typeface="함초롬바탕"/>
              <a:cs typeface="함초롬바탕"/>
            </a:endParaRPr>
          </a:p>
          <a:p>
            <a:pPr marL="0" lvl="0" indent="0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xmlns:mc="http://schemas.openxmlformats.org/markup-compatibility/2006" xmlns:hp="http://schemas.haansoft.com/office/presentation/8.0" kumimoji="0" lang="en-US" altLang="ko-KR" sz="1400" b="1" i="0" u="none" strike="noStrike" kern="1200" cap="none" spc="0" normalizeH="0" baseline="0" mc:Ignorable="hp" hp:hslEmbossed="0">
                <a:solidFill>
                  <a:schemeClr val="tx1"/>
                </a:solidFill>
                <a:latin typeface="함초롬바탕"/>
                <a:ea typeface="함초롬바탕"/>
                <a:cs typeface="함초롬바탕"/>
              </a:rPr>
              <a:t>겸손에는 영광이 따른다.(</a:t>
            </a:r>
            <a:r>
              <a:rPr xmlns:mc="http://schemas.openxmlformats.org/markup-compatibility/2006" xmlns:hp="http://schemas.haansoft.com/office/presentation/8.0" kumimoji="0" lang="ko-KR" altLang="en-US" sz="1400" b="1" i="0" u="none" strike="noStrike" kern="1200" cap="none" spc="0" normalizeH="0" baseline="0" mc:Ignorable="hp" hp:hslEmbossed="0">
                <a:solidFill>
                  <a:schemeClr val="tx1"/>
                </a:solidFill>
                <a:latin typeface="함초롬바탕"/>
                <a:ea typeface="함초롬바탕"/>
                <a:cs typeface="함초롬바탕"/>
              </a:rPr>
              <a:t>잠</a:t>
            </a:r>
            <a:r>
              <a:rPr xmlns:mc="http://schemas.openxmlformats.org/markup-compatibility/2006" xmlns:hp="http://schemas.haansoft.com/office/presentation/8.0" kumimoji="0" lang="en-US" altLang="ko-KR" sz="1400" b="1" i="0" u="none" strike="noStrike" kern="1200" cap="none" spc="0" normalizeH="0" baseline="0" mc:Ignorable="hp" hp:hslEmbossed="0">
                <a:solidFill>
                  <a:schemeClr val="tx1"/>
                </a:solidFill>
                <a:latin typeface="함초롬바탕"/>
                <a:ea typeface="함초롬바탕"/>
                <a:cs typeface="함초롬바탕"/>
              </a:rPr>
              <a:t>18:12)</a:t>
            </a:r>
            <a:endParaRPr xmlns:mc="http://schemas.openxmlformats.org/markup-compatibility/2006" xmlns:hp="http://schemas.haansoft.com/office/presentation/8.0" kumimoji="0" lang="ko-KR" altLang="en-US" sz="1400" b="1" i="0" u="none" strike="noStrike" kern="1200" cap="none" spc="0" normalizeH="0" baseline="0" mc:Ignorable="hp" hp:hslEmbossed="0">
              <a:solidFill>
                <a:schemeClr val="tx1"/>
              </a:solidFill>
              <a:latin typeface="함초롬바탕"/>
              <a:ea typeface="함초롬바탕"/>
              <a:cs typeface="함초롬바탕"/>
            </a:endParaRPr>
          </a:p>
        </p:txBody>
      </p:sp>
      <p:sp>
        <p:nvSpPr>
          <p:cNvPr id="73" name="액자 8"/>
          <p:cNvSpPr/>
          <p:nvPr/>
        </p:nvSpPr>
        <p:spPr>
          <a:xfrm>
            <a:off x="4876800" y="7315200"/>
            <a:ext cx="4876800" cy="2438400"/>
          </a:xfrm>
          <a:prstGeom prst="frame">
            <a:avLst>
              <a:gd name="adj1" fmla="val 4296"/>
            </a:avLst>
          </a:prstGeom>
          <a:solidFill>
            <a:schemeClr val="dk1">
              <a:alpha val="100000"/>
            </a:schemeClr>
          </a:solidFill>
          <a:ln w="25400" cap="flat" cmpd="sng" algn="ctr">
            <a:noFill/>
            <a:prstDash val="solid"/>
            <a:miter/>
            <a:headEnd w="med" len="med"/>
            <a:tailEnd w="med" len="med"/>
          </a:ln>
        </p:spPr>
        <p:txBody>
          <a:bodyPr anchor="ctr"/>
          <a:p>
            <a:pPr marL="0" lvl="0" indent="0" algn="ctr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endParaRPr xmlns:mc="http://schemas.openxmlformats.org/markup-compatibility/2006" xmlns:hp="http://schemas.haansoft.com/office/presentation/8.0" kumimoji="0" lang="en-US" altLang="ko-KR" sz="1100" b="1" i="0" u="none" strike="noStrike" kern="1200" cap="none" spc="0" normalizeH="0" baseline="0" mc:Ignorable="hp" hp:hslEmbossed="0">
              <a:solidFill>
                <a:srgbClr val="000000"/>
              </a:solidFill>
              <a:latin typeface="Arial"/>
              <a:cs typeface="Arial"/>
            </a:endParaRPr>
          </a:p>
        </p:txBody>
      </p:sp>
      <p:grpSp>
        <p:nvGrpSpPr>
          <p:cNvPr id="87" name=""/>
          <p:cNvGrpSpPr/>
          <p:nvPr/>
        </p:nvGrpSpPr>
        <p:grpSpPr>
          <a:xfrm rot="0">
            <a:off x="6437487" y="8054134"/>
            <a:ext cx="1755427" cy="681287"/>
            <a:chOff x="5312555" y="8365211"/>
            <a:chExt cx="1755427" cy="681287"/>
          </a:xfrm>
        </p:grpSpPr>
        <p:sp>
          <p:nvSpPr>
            <p:cNvPr id="74" name="대각선 방향의 모서리가 둥근 사각형 73"/>
            <p:cNvSpPr/>
            <p:nvPr/>
          </p:nvSpPr>
          <p:spPr>
            <a:xfrm>
              <a:off x="5312555" y="8365211"/>
              <a:ext cx="681031" cy="338379"/>
            </a:xfrm>
            <a:custGeom>
              <a:avLst/>
              <a:gdLst>
                <a:gd name="connsiteX0" fmla="*/ -235 w 681030"/>
                <a:gd name="connsiteY0" fmla="*/ 342900 h 338379"/>
                <a:gd name="connsiteX1" fmla="*/ 342664 w 681030"/>
                <a:gd name="connsiteY1" fmla="*/ 0 h 338379"/>
                <a:gd name="connsiteX2" fmla="*/ 342664 w 681030"/>
                <a:gd name="connsiteY2" fmla="*/ 0 h 338379"/>
                <a:gd name="connsiteX3" fmla="*/ 685564 w 681030"/>
                <a:gd name="connsiteY3" fmla="*/ 0 h 338379"/>
                <a:gd name="connsiteX4" fmla="*/ 685564 w 681030"/>
                <a:gd name="connsiteY4" fmla="*/ 0 h 338379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81030" h="338379">
                  <a:moveTo>
                    <a:pt x="-235" y="342900"/>
                  </a:moveTo>
                  <a:cubicBezTo>
                    <a:pt x="-235" y="153521"/>
                    <a:pt x="153286" y="0"/>
                    <a:pt x="342664" y="0"/>
                  </a:cubicBezTo>
                  <a:lnTo>
                    <a:pt x="342664" y="0"/>
                  </a:lnTo>
                  <a:lnTo>
                    <a:pt x="685564" y="0"/>
                  </a:lnTo>
                  <a:lnTo>
                    <a:pt x="685564" y="0"/>
                  </a:lnTo>
                </a:path>
              </a:pathLst>
            </a:custGeom>
            <a:noFill/>
            <a:ln w="63500" cap="rnd">
              <a:solidFill>
                <a:srgbClr val="000000"/>
              </a:solidFill>
            </a:ln>
          </p:spPr>
          <p:style>
            <a:lnRef idx="2">
              <a:schemeClr val="accent1">
                <a:shade val="2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p>
              <a:pPr lvl="0" algn="ctr">
                <a:defRPr/>
              </a:pPr>
              <a:endParaRPr lang="ko-KR" altLang="en-US"/>
            </a:p>
          </p:txBody>
        </p:sp>
        <p:sp>
          <p:nvSpPr>
            <p:cNvPr id="75" name="대각선 방향의 모서리가 둥근 사각형 73"/>
            <p:cNvSpPr/>
            <p:nvPr/>
          </p:nvSpPr>
          <p:spPr>
            <a:xfrm rot="10800000">
              <a:off x="5312556" y="8703590"/>
              <a:ext cx="681031" cy="338379"/>
            </a:xfrm>
            <a:custGeom>
              <a:avLst/>
              <a:gdLst>
                <a:gd name="connsiteX0" fmla="*/ -235 w 681030"/>
                <a:gd name="connsiteY0" fmla="*/ 342900 h 338379"/>
                <a:gd name="connsiteX1" fmla="*/ 342664 w 681030"/>
                <a:gd name="connsiteY1" fmla="*/ 0 h 338379"/>
                <a:gd name="connsiteX2" fmla="*/ 342664 w 681030"/>
                <a:gd name="connsiteY2" fmla="*/ 0 h 338379"/>
                <a:gd name="connsiteX3" fmla="*/ 685564 w 681030"/>
                <a:gd name="connsiteY3" fmla="*/ 0 h 338379"/>
                <a:gd name="connsiteX4" fmla="*/ 685564 w 681030"/>
                <a:gd name="connsiteY4" fmla="*/ 0 h 338379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81030" h="338379">
                  <a:moveTo>
                    <a:pt x="-235" y="342900"/>
                  </a:moveTo>
                  <a:cubicBezTo>
                    <a:pt x="-235" y="153521"/>
                    <a:pt x="153286" y="0"/>
                    <a:pt x="342664" y="0"/>
                  </a:cubicBezTo>
                  <a:lnTo>
                    <a:pt x="342664" y="0"/>
                  </a:lnTo>
                  <a:lnTo>
                    <a:pt x="685564" y="0"/>
                  </a:lnTo>
                  <a:lnTo>
                    <a:pt x="685564" y="0"/>
                  </a:lnTo>
                </a:path>
              </a:pathLst>
            </a:custGeom>
            <a:noFill/>
            <a:ln w="63500" cap="rnd" cmpd="sng" algn="ctr">
              <a:solidFill>
                <a:srgbClr val="000000">
                  <a:alpha val="100000"/>
                </a:srgbClr>
              </a:solidFill>
              <a:prstDash val="solid"/>
              <a:miter/>
            </a:ln>
          </p:spPr>
          <p:txBody>
            <a:bodyPr anchor="ctr"/>
            <a:p>
              <a:pPr marL="0" lvl="0" indent="0" algn="ctr" defTabSz="4572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endParaRPr xmlns:mc="http://schemas.openxmlformats.org/markup-compatibility/2006" xmlns:hp="http://schemas.haansoft.com/office/presentation/8.0" kumimoji="0" lang="ko-KR" altLang="en-US" sz="1800" b="0" i="0" u="none" strike="noStrike" kern="1200" cap="none" spc="0" normalizeH="0" baseline="0" mc:Ignorable="hp" hp:hslEmbossed="0">
                <a:solidFill>
                  <a:srgbClr val="ffffff"/>
                </a:solidFill>
                <a:latin typeface="Calibri"/>
                <a:ea typeface="맑은 고딕"/>
                <a:cs typeface="맑은 고딕"/>
              </a:endParaRPr>
            </a:p>
          </p:txBody>
        </p:sp>
        <p:sp>
          <p:nvSpPr>
            <p:cNvPr id="76" name="대각선 방향의 모서리가 둥근 사각형 73"/>
            <p:cNvSpPr/>
            <p:nvPr/>
          </p:nvSpPr>
          <p:spPr>
            <a:xfrm>
              <a:off x="6060274" y="8703596"/>
              <a:ext cx="338373" cy="338373"/>
            </a:xfrm>
            <a:custGeom>
              <a:avLst/>
              <a:gdLst>
                <a:gd name="connsiteX0" fmla="*/ -247 w 338373"/>
                <a:gd name="connsiteY0" fmla="*/ 342893 h 338373"/>
                <a:gd name="connsiteX1" fmla="*/ 342652 w 338373"/>
                <a:gd name="connsiteY1" fmla="*/ -6 h 338373"/>
                <a:gd name="connsiteX2" fmla="*/ 342652 w 338373"/>
                <a:gd name="connsiteY2" fmla="*/ -6 h 338373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38373" h="338373">
                  <a:moveTo>
                    <a:pt x="-247" y="342893"/>
                  </a:moveTo>
                  <a:cubicBezTo>
                    <a:pt x="-247" y="153515"/>
                    <a:pt x="153273" y="-6"/>
                    <a:pt x="342652" y="-6"/>
                  </a:cubicBezTo>
                  <a:lnTo>
                    <a:pt x="342652" y="-6"/>
                  </a:lnTo>
                </a:path>
              </a:pathLst>
            </a:custGeom>
            <a:noFill/>
            <a:ln w="63500" cap="rnd" cmpd="sng" algn="ctr">
              <a:solidFill>
                <a:srgbClr val="000000">
                  <a:alpha val="100000"/>
                </a:srgbClr>
              </a:solidFill>
              <a:prstDash val="solid"/>
              <a:miter/>
            </a:ln>
          </p:spPr>
          <p:txBody>
            <a:bodyPr anchor="ctr"/>
            <a:p>
              <a:pPr marL="0" lvl="0" indent="0" algn="ctr" defTabSz="4572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endParaRPr xmlns:mc="http://schemas.openxmlformats.org/markup-compatibility/2006" xmlns:hp="http://schemas.haansoft.com/office/presentation/8.0" kumimoji="0" lang="ko-KR" altLang="en-US" sz="1800" b="0" i="0" u="none" strike="noStrike" kern="1200" cap="none" spc="0" normalizeH="0" baseline="0" mc:Ignorable="hp" hp:hslEmbossed="0">
                <a:solidFill>
                  <a:srgbClr val="ffffff"/>
                </a:solidFill>
                <a:latin typeface="Calibri"/>
                <a:ea typeface="맑은 고딕"/>
                <a:cs typeface="맑은 고딕"/>
              </a:endParaRPr>
            </a:p>
          </p:txBody>
        </p:sp>
        <p:sp>
          <p:nvSpPr>
            <p:cNvPr id="78" name="타원 77"/>
            <p:cNvSpPr>
              <a:spLocks noChangeAspect="1"/>
            </p:cNvSpPr>
            <p:nvPr/>
          </p:nvSpPr>
          <p:spPr>
            <a:xfrm>
              <a:off x="6484372" y="8703596"/>
              <a:ext cx="342900" cy="342900"/>
            </a:xfrm>
            <a:prstGeom prst="ellipse">
              <a:avLst/>
            </a:prstGeom>
            <a:noFill/>
            <a:ln w="63500" cap="rnd" cmpd="sng" algn="ctr">
              <a:solidFill>
                <a:srgbClr val="000000">
                  <a:alpha val="100000"/>
                </a:srgbClr>
              </a:solidFill>
              <a:prstDash val="solid"/>
              <a:miter/>
            </a:ln>
          </p:spPr>
          <p:txBody>
            <a:bodyPr anchor="ctr"/>
            <a:p>
              <a:pPr marL="0" lvl="0" indent="0" algn="ctr" defTabSz="4572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endParaRPr xmlns:mc="http://schemas.openxmlformats.org/markup-compatibility/2006" xmlns:hp="http://schemas.haansoft.com/office/presentation/8.0" kumimoji="0" lang="ko-KR" altLang="en-US" sz="1800" b="0" i="0" u="none" strike="noStrike" kern="1200" cap="none" spc="0" normalizeH="0" baseline="0" mc:Ignorable="hp" hp:hslEmbossed="0">
                <a:solidFill>
                  <a:srgbClr val="ffffff"/>
                </a:solidFill>
                <a:latin typeface="Calibri"/>
                <a:ea typeface="맑은 고딕"/>
                <a:cs typeface="맑은 고딕"/>
              </a:endParaRPr>
            </a:p>
          </p:txBody>
        </p:sp>
        <p:cxnSp>
          <p:nvCxnSpPr>
            <p:cNvPr id="79" name="선 78"/>
            <p:cNvCxnSpPr>
              <a:stCxn id="76" idx="0"/>
            </p:cNvCxnSpPr>
            <p:nvPr/>
          </p:nvCxnSpPr>
          <p:spPr>
            <a:xfrm>
              <a:off x="6060023" y="9046486"/>
              <a:ext cx="342900" cy="0"/>
            </a:xfrm>
            <a:prstGeom prst="line">
              <a:avLst/>
            </a:prstGeom>
            <a:ln w="63500" cap="rnd"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선 79"/>
            <p:cNvCxnSpPr/>
            <p:nvPr/>
          </p:nvCxnSpPr>
          <p:spPr>
            <a:xfrm rot="5400000">
              <a:off x="6771556" y="8875872"/>
              <a:ext cx="340644" cy="607"/>
            </a:xfrm>
            <a:prstGeom prst="line">
              <a:avLst/>
            </a:prstGeom>
            <a:noFill/>
            <a:ln w="63500" cap="rnd" cmpd="sng" algn="ctr">
              <a:solidFill>
                <a:srgbClr val="000000">
                  <a:alpha val="100000"/>
                </a:srgbClr>
              </a:solidFill>
              <a:prstDash val="solid"/>
              <a:miter/>
            </a:ln>
          </p:spPr>
        </p:cxnSp>
        <p:cxnSp>
          <p:nvCxnSpPr>
            <p:cNvPr id="81" name="선 80"/>
            <p:cNvCxnSpPr/>
            <p:nvPr/>
          </p:nvCxnSpPr>
          <p:spPr>
            <a:xfrm rot="16200000" flipH="1" flipV="1">
              <a:off x="6806156" y="8780142"/>
              <a:ext cx="523649" cy="2"/>
            </a:xfrm>
            <a:prstGeom prst="line">
              <a:avLst/>
            </a:prstGeom>
            <a:noFill/>
            <a:ln w="63500" cap="rnd" cmpd="sng" algn="ctr">
              <a:solidFill>
                <a:srgbClr val="000000">
                  <a:alpha val="100000"/>
                </a:srgbClr>
              </a:solidFill>
              <a:prstDash val="solid"/>
              <a:miter/>
            </a:ln>
          </p:spPr>
        </p:cxnSp>
        <p:cxnSp>
          <p:nvCxnSpPr>
            <p:cNvPr id="82" name="선 81"/>
            <p:cNvCxnSpPr>
              <a:stCxn id="74" idx="3"/>
            </p:cNvCxnSpPr>
            <p:nvPr/>
          </p:nvCxnSpPr>
          <p:spPr>
            <a:xfrm>
              <a:off x="5998121" y="8365211"/>
              <a:ext cx="1069860" cy="0"/>
            </a:xfrm>
            <a:prstGeom prst="line">
              <a:avLst/>
            </a:prstGeom>
            <a:noFill/>
            <a:ln w="63500" cap="rnd" cmpd="sng" algn="ctr">
              <a:solidFill>
                <a:srgbClr val="000000">
                  <a:alpha val="100000"/>
                </a:srgbClr>
              </a:solidFill>
              <a:prstDash val="solid"/>
              <a:miter/>
            </a:ln>
          </p:spPr>
        </p:cxnSp>
        <p:cxnSp>
          <p:nvCxnSpPr>
            <p:cNvPr id="84" name="선 83"/>
            <p:cNvCxnSpPr/>
            <p:nvPr/>
          </p:nvCxnSpPr>
          <p:spPr>
            <a:xfrm>
              <a:off x="5481621" y="8703590"/>
              <a:ext cx="342900" cy="0"/>
            </a:xfrm>
            <a:prstGeom prst="line">
              <a:avLst/>
            </a:prstGeom>
            <a:noFill/>
            <a:ln w="63500" cap="rnd" cmpd="sng" algn="ctr">
              <a:solidFill>
                <a:srgbClr val="000000">
                  <a:alpha val="100000"/>
                </a:srgbClr>
              </a:solidFill>
              <a:prstDash val="solid"/>
              <a:miter/>
            </a:ln>
          </p:spPr>
        </p:cxnSp>
        <p:cxnSp>
          <p:nvCxnSpPr>
            <p:cNvPr id="86" name="선 85"/>
            <p:cNvCxnSpPr/>
            <p:nvPr/>
          </p:nvCxnSpPr>
          <p:spPr>
            <a:xfrm rot="10800000">
              <a:off x="5998120" y="8534400"/>
              <a:ext cx="952984" cy="0"/>
            </a:xfrm>
            <a:prstGeom prst="line">
              <a:avLst/>
            </a:prstGeom>
            <a:noFill/>
            <a:ln w="63500" cap="rnd" cmpd="sng" algn="ctr">
              <a:solidFill>
                <a:srgbClr val="000000">
                  <a:alpha val="100000"/>
                </a:srgbClr>
              </a:solidFill>
              <a:prstDash val="solid"/>
              <a:miter/>
            </a:ln>
          </p:spPr>
        </p:cxnSp>
      </p:grpSp>
      <p:sp>
        <p:nvSpPr>
          <p:cNvPr id="89" name="가로 글상자 7"/>
          <p:cNvSpPr txBox="1"/>
          <p:nvPr/>
        </p:nvSpPr>
        <p:spPr>
          <a:xfrm>
            <a:off x="5540283" y="8926830"/>
            <a:ext cx="3527518" cy="399560"/>
          </a:xfrm>
          <a:prstGeom prst="rect">
            <a:avLst/>
          </a:prstGeom>
          <a:noFill/>
        </p:spPr>
        <p:txBody>
          <a:bodyPr wrap="square" anchor="b" anchorCtr="0">
            <a:spAutoFit/>
          </a:bodyPr>
          <a:p>
            <a:pPr marL="0" lvl="0" indent="0" algn="ctr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xmlns:mc="http://schemas.openxmlformats.org/markup-compatibility/2006" xmlns:hp="http://schemas.haansoft.com/office/presentation/8.0" kumimoji="0" lang="ko-KR" altLang="en-US" sz="2000" u="none" strike="noStrike" kern="1200" cap="none" spc="0" normalizeH="0" baseline="0" mc:Ignorable="hp" hp:hslEmbossed="0">
                <a:solidFill>
                  <a:schemeClr val="tx1"/>
                </a:solidFill>
                <a:latin typeface="양재튼튼체B"/>
                <a:ea typeface="양재튼튼체B"/>
              </a:rPr>
              <a:t>서 일 산 업</a:t>
            </a:r>
            <a:endParaRPr xmlns:mc="http://schemas.openxmlformats.org/markup-compatibility/2006" xmlns:hp="http://schemas.haansoft.com/office/presentation/8.0" kumimoji="0" lang="ko-KR" altLang="en-US" sz="2000" u="none" strike="noStrike" kern="1200" cap="none" spc="0" normalizeH="0" baseline="0" mc:Ignorable="hp" hp:hslEmbossed="0">
              <a:solidFill>
                <a:schemeClr val="tx1"/>
              </a:solidFill>
              <a:latin typeface="양재튼튼체B"/>
              <a:ea typeface="양재튼튼체B"/>
            </a:endParaRPr>
          </a:p>
        </p:txBody>
      </p:sp>
      <p:sp>
        <p:nvSpPr>
          <p:cNvPr id="121" name="액자 8"/>
          <p:cNvSpPr/>
          <p:nvPr/>
        </p:nvSpPr>
        <p:spPr>
          <a:xfrm>
            <a:off x="9753600" y="2438400"/>
            <a:ext cx="4876800" cy="2438400"/>
          </a:xfrm>
          <a:prstGeom prst="frame">
            <a:avLst>
              <a:gd name="adj1" fmla="val 2778"/>
            </a:avLst>
          </a:prstGeom>
          <a:solidFill>
            <a:srgbClr val="1d9a78">
              <a:alpha val="100000"/>
            </a:srgbClr>
          </a:solidFill>
          <a:ln w="25400" cap="flat" cmpd="sng" algn="ctr">
            <a:noFill/>
            <a:prstDash val="solid"/>
            <a:miter/>
            <a:headEnd w="med" len="med"/>
            <a:tailEnd w="med" len="med"/>
          </a:ln>
        </p:spPr>
        <p:txBody>
          <a:bodyPr anchor="ctr"/>
          <a:p>
            <a:pPr marL="0" lvl="0" indent="0" algn="ctr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endParaRPr xmlns:mc="http://schemas.openxmlformats.org/markup-compatibility/2006" xmlns:hp="http://schemas.haansoft.com/office/presentation/8.0" kumimoji="0" lang="en-US" altLang="ko-KR" sz="1100" b="1" i="0" u="none" strike="noStrike" kern="1200" cap="none" spc="0" normalizeH="0" baseline="0" mc:Ignorable="hp" hp:hslEmbossed="0">
              <a:solidFill>
                <a:srgbClr val="000000"/>
              </a:solidFill>
              <a:latin typeface="Arial"/>
              <a:cs typeface="Arial"/>
            </a:endParaRPr>
          </a:p>
        </p:txBody>
      </p:sp>
      <p:grpSp>
        <p:nvGrpSpPr>
          <p:cNvPr id="134" name=""/>
          <p:cNvGrpSpPr/>
          <p:nvPr/>
        </p:nvGrpSpPr>
        <p:grpSpPr>
          <a:xfrm rot="0">
            <a:off x="9753600" y="0"/>
            <a:ext cx="4876800" cy="2438400"/>
            <a:chOff x="9753600" y="0"/>
            <a:chExt cx="4876800" cy="2438400"/>
          </a:xfrm>
        </p:grpSpPr>
        <p:sp>
          <p:nvSpPr>
            <p:cNvPr id="90" name="액자 8"/>
            <p:cNvSpPr/>
            <p:nvPr/>
          </p:nvSpPr>
          <p:spPr>
            <a:xfrm>
              <a:off x="9753600" y="0"/>
              <a:ext cx="4876800" cy="2438400"/>
            </a:xfrm>
            <a:prstGeom prst="rect">
              <a:avLst/>
            </a:prstGeom>
            <a:solidFill>
              <a:schemeClr val="lt2"/>
            </a:solidFill>
            <a:ln w="25400" cap="flat" cmpd="sng" algn="ctr">
              <a:noFill/>
              <a:prstDash val="solid"/>
              <a:miter/>
              <a:headEnd w="med" len="med"/>
              <a:tailEnd w="med" len="med"/>
            </a:ln>
          </p:spPr>
          <p:txBody>
            <a:bodyPr anchor="ctr"/>
            <a:p>
              <a:pPr marL="0" lvl="0" indent="0" algn="ctr" defTabSz="4572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endParaRPr xmlns:mc="http://schemas.openxmlformats.org/markup-compatibility/2006" xmlns:hp="http://schemas.haansoft.com/office/presentation/8.0" kumimoji="0" lang="en-US" altLang="ko-KR" sz="1100" b="1" i="0" u="none" strike="noStrike" kern="1200" cap="none" spc="0" normalizeH="0" baseline="0" mc:Ignorable="hp" hp:hslEmbossed="0">
                <a:solidFill>
                  <a:srgbClr val="000000"/>
                </a:solidFill>
                <a:latin typeface="Arial"/>
                <a:cs typeface="Arial"/>
              </a:endParaRPr>
            </a:p>
          </p:txBody>
        </p:sp>
        <p:cxnSp>
          <p:nvCxnSpPr>
            <p:cNvPr id="107" name="선 106"/>
            <p:cNvCxnSpPr/>
            <p:nvPr/>
          </p:nvCxnSpPr>
          <p:spPr>
            <a:xfrm rot="10800000" flipH="1">
              <a:off x="11111866" y="1010197"/>
              <a:ext cx="1548193" cy="3"/>
            </a:xfrm>
            <a:prstGeom prst="line">
              <a:avLst/>
            </a:prstGeom>
            <a:ln w="76200" cap="rnd">
              <a:solidFill>
                <a:schemeClr val="dk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3" name="타원 90"/>
            <p:cNvSpPr/>
            <p:nvPr/>
          </p:nvSpPr>
          <p:spPr>
            <a:xfrm rot="10800000" flipH="1">
              <a:off x="11475291" y="502490"/>
              <a:ext cx="1433419" cy="1433419"/>
            </a:xfrm>
            <a:prstGeom prst="blockArc">
              <a:avLst>
                <a:gd name="adj1" fmla="val 10800000"/>
                <a:gd name="adj2" fmla="val 20582726"/>
                <a:gd name="adj3" fmla="val 0"/>
              </a:avLst>
            </a:prstGeom>
            <a:noFill/>
            <a:ln w="76200" cap="rnd" cmpd="sng" algn="ctr">
              <a:solidFill>
                <a:srgbClr val="000000">
                  <a:alpha val="100000"/>
                </a:srgbClr>
              </a:solidFill>
              <a:prstDash val="solid"/>
              <a:miter/>
            </a:ln>
          </p:spPr>
          <p:txBody>
            <a:bodyPr anchor="ctr"/>
            <a:p>
              <a:pPr marL="0" lvl="0" indent="0" algn="ctr" defTabSz="4572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endParaRPr xmlns:mc="http://schemas.openxmlformats.org/markup-compatibility/2006" xmlns:hp="http://schemas.haansoft.com/office/presentation/8.0" kumimoji="0" lang="ko-KR" altLang="en-US" sz="1800" b="0" i="0" u="none" strike="noStrike" kern="1200" cap="none" spc="0" normalizeH="0" baseline="0" mc:Ignorable="hp" hp:hslEmbossed="0">
                <a:solidFill>
                  <a:srgbClr val="ffffff"/>
                </a:solidFill>
                <a:latin typeface="Calibri"/>
                <a:ea typeface="맑은 고딕"/>
                <a:cs typeface="맑은 고딕"/>
              </a:endParaRPr>
            </a:p>
          </p:txBody>
        </p:sp>
        <p:cxnSp>
          <p:nvCxnSpPr>
            <p:cNvPr id="115" name="선 109"/>
            <p:cNvCxnSpPr/>
            <p:nvPr/>
          </p:nvCxnSpPr>
          <p:spPr>
            <a:xfrm rot="21600000" flipH="1">
              <a:off x="11111865" y="1219200"/>
              <a:ext cx="2160271" cy="0"/>
            </a:xfrm>
            <a:prstGeom prst="line">
              <a:avLst/>
            </a:prstGeom>
            <a:noFill/>
            <a:ln w="76200" cap="rnd" cmpd="sng" algn="ctr">
              <a:solidFill>
                <a:srgbClr val="000000">
                  <a:alpha val="100000"/>
                </a:srgbClr>
              </a:solidFill>
              <a:prstDash val="solid"/>
              <a:miter/>
            </a:ln>
          </p:spPr>
        </p:cxnSp>
        <p:sp>
          <p:nvSpPr>
            <p:cNvPr id="119" name="타원 90"/>
            <p:cNvSpPr/>
            <p:nvPr/>
          </p:nvSpPr>
          <p:spPr>
            <a:xfrm flipH="1">
              <a:off x="11475291" y="502490"/>
              <a:ext cx="1433419" cy="1433419"/>
            </a:xfrm>
            <a:prstGeom prst="blockArc">
              <a:avLst>
                <a:gd name="adj1" fmla="val 10746801"/>
                <a:gd name="adj2" fmla="val 20582726"/>
                <a:gd name="adj3" fmla="val 0"/>
              </a:avLst>
            </a:prstGeom>
            <a:noFill/>
            <a:ln w="76200" cap="rnd" cmpd="sng" algn="ctr">
              <a:solidFill>
                <a:srgbClr val="000000">
                  <a:alpha val="100000"/>
                </a:srgbClr>
              </a:solidFill>
              <a:prstDash val="solid"/>
              <a:miter/>
            </a:ln>
          </p:spPr>
          <p:txBody>
            <a:bodyPr anchor="ctr"/>
            <a:p>
              <a:pPr marL="0" lvl="0" indent="0" algn="ctr" defTabSz="4572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endParaRPr xmlns:mc="http://schemas.openxmlformats.org/markup-compatibility/2006" xmlns:hp="http://schemas.haansoft.com/office/presentation/8.0" kumimoji="0" lang="ko-KR" altLang="en-US" sz="1800" b="0" i="0" u="none" strike="noStrike" kern="1200" cap="none" spc="0" normalizeH="0" baseline="0" mc:Ignorable="hp" hp:hslEmbossed="0">
                <a:solidFill>
                  <a:srgbClr val="ffffff"/>
                </a:solidFill>
                <a:latin typeface="Calibri"/>
                <a:ea typeface="맑은 고딕"/>
                <a:cs typeface="맑은 고딕"/>
              </a:endParaRPr>
            </a:p>
          </p:txBody>
        </p:sp>
        <p:cxnSp>
          <p:nvCxnSpPr>
            <p:cNvPr id="133" name="선 132"/>
            <p:cNvCxnSpPr/>
            <p:nvPr/>
          </p:nvCxnSpPr>
          <p:spPr>
            <a:xfrm rot="10800000" flipH="1">
              <a:off x="11723944" y="1428202"/>
              <a:ext cx="1548193" cy="3"/>
            </a:xfrm>
            <a:prstGeom prst="line">
              <a:avLst/>
            </a:prstGeom>
            <a:noFill/>
            <a:ln w="76200" cap="rnd" cmpd="sng" algn="ctr">
              <a:solidFill>
                <a:srgbClr val="000000">
                  <a:alpha val="100000"/>
                </a:srgbClr>
              </a:solidFill>
              <a:prstDash val="solid"/>
              <a:miter/>
            </a:ln>
          </p:spPr>
        </p:cxn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</p:sld>
</file>

<file path=ppt/slides/slide4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액자 75"/>
          <p:cNvSpPr/>
          <p:nvPr/>
        </p:nvSpPr>
        <p:spPr>
          <a:xfrm>
            <a:off x="0" y="4876800"/>
            <a:ext cx="4876800" cy="2438400"/>
          </a:xfrm>
          <a:prstGeom prst="frame">
            <a:avLst>
              <a:gd name="adj1" fmla="val 2778"/>
            </a:avLst>
          </a:prstGeom>
          <a:solidFill>
            <a:schemeClr val="accent1">
              <a:alpha val="100000"/>
            </a:schemeClr>
          </a:solidFill>
          <a:ln w="25400" cap="flat" cmpd="sng" algn="ctr">
            <a:noFill/>
            <a:prstDash val="solid"/>
            <a:miter/>
            <a:headEnd w="med" len="med"/>
            <a:tailEnd w="med" len="med"/>
          </a:ln>
        </p:spPr>
        <p:txBody>
          <a:bodyPr anchor="ctr"/>
          <a:p>
            <a:pPr marL="0" lvl="0" indent="0" algn="ctr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endParaRPr xmlns:mc="http://schemas.openxmlformats.org/markup-compatibility/2006" xmlns:hp="http://schemas.haansoft.com/office/presentation/8.0" kumimoji="0" lang="en-US" altLang="ko-KR" sz="1100" b="1" i="0" u="none" strike="noStrike" kern="1200" cap="none" spc="0" normalizeH="0" baseline="0" mc:Ignorable="hp" hp:hslEmbossed="0">
              <a:solidFill>
                <a:srgbClr val="000000"/>
              </a:solidFill>
              <a:latin typeface="Arial"/>
              <a:cs typeface="Arial"/>
            </a:endParaRPr>
          </a:p>
        </p:txBody>
      </p:sp>
      <p:grpSp>
        <p:nvGrpSpPr>
          <p:cNvPr id="128" name=""/>
          <p:cNvGrpSpPr/>
          <p:nvPr/>
        </p:nvGrpSpPr>
        <p:grpSpPr>
          <a:xfrm rot="0">
            <a:off x="776794" y="5526422"/>
            <a:ext cx="3323211" cy="1139155"/>
            <a:chOff x="776794" y="5526422"/>
            <a:chExt cx="3323211" cy="1139155"/>
          </a:xfrm>
        </p:grpSpPr>
        <p:sp>
          <p:nvSpPr>
            <p:cNvPr id="81" name="가로 글상자 80"/>
            <p:cNvSpPr txBox="1"/>
            <p:nvPr/>
          </p:nvSpPr>
          <p:spPr>
            <a:xfrm>
              <a:off x="1705412" y="5716510"/>
              <a:ext cx="2394593" cy="736086"/>
            </a:xfrm>
            <a:prstGeom prst="rect">
              <a:avLst/>
            </a:prstGeom>
            <a:noFill/>
            <a:ln w="19050" cap="flat" cmpd="sng" algn="ctr">
              <a:noFill/>
              <a:prstDash val="solid"/>
              <a:round/>
              <a:headEnd w="med" len="med"/>
              <a:tailEnd w="med" len="med"/>
            </a:ln>
          </p:spPr>
          <p:txBody>
            <a:bodyPr wrap="none" lIns="0" tIns="0" rIns="0" bIns="0" anchor="ctr" anchorCtr="0">
              <a:noAutofit/>
            </a:bodyPr>
            <a:p>
              <a:pPr marL="0" lvl="0" indent="0" algn="r" defTabSz="4572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r>
                <a:rPr xmlns:mc="http://schemas.openxmlformats.org/markup-compatibility/2006" xmlns:hp="http://schemas.haansoft.com/office/presentation/8.0" kumimoji="0" lang="en-US" altLang="ko-KR" sz="4000" b="0" u="none" strike="noStrike" kern="1200" cap="none" spc="0" normalizeH="0" baseline="0" mc:Ignorable="hp" hp:hslEmbossed="0">
                  <a:solidFill>
                    <a:schemeClr val="accent1"/>
                  </a:solidFill>
                  <a:latin typeface="한컴 윤체 B"/>
                  <a:ea typeface="한컴 윤체 B"/>
                </a:rPr>
                <a:t>IRCLETTE</a:t>
              </a:r>
              <a:endParaRPr xmlns:mc="http://schemas.openxmlformats.org/markup-compatibility/2006" xmlns:hp="http://schemas.haansoft.com/office/presentation/8.0" kumimoji="0" lang="en-US" altLang="ko-KR" sz="4000" b="0" u="none" strike="noStrike" kern="1200" cap="none" spc="0" normalizeH="0" baseline="0" mc:Ignorable="hp" hp:hslEmbossed="0">
                <a:solidFill>
                  <a:schemeClr val="accent1"/>
                </a:solidFill>
                <a:latin typeface="한컴 윤체 B"/>
                <a:ea typeface="한컴 윤체 B"/>
              </a:endParaRPr>
            </a:p>
          </p:txBody>
        </p:sp>
        <p:sp>
          <p:nvSpPr>
            <p:cNvPr id="83" name="가로 글상자 82"/>
            <p:cNvSpPr txBox="1"/>
            <p:nvPr/>
          </p:nvSpPr>
          <p:spPr>
            <a:xfrm>
              <a:off x="1705412" y="6297534"/>
              <a:ext cx="2394593" cy="368043"/>
            </a:xfrm>
            <a:prstGeom prst="rect">
              <a:avLst/>
            </a:prstGeom>
            <a:noFill/>
            <a:ln w="19050" cap="flat" cmpd="sng" algn="ctr">
              <a:noFill/>
              <a:prstDash val="solid"/>
              <a:round/>
              <a:headEnd w="med" len="med"/>
              <a:tailEnd w="med" len="med"/>
            </a:ln>
          </p:spPr>
          <p:txBody>
            <a:bodyPr wrap="none" lIns="0" tIns="0" rIns="0" bIns="0" anchor="ctr" anchorCtr="0">
              <a:noAutofit/>
            </a:bodyPr>
            <a:p>
              <a:pPr marL="0" lvl="0" indent="0" algn="r" defTabSz="4572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r>
                <a:rPr xmlns:mc="http://schemas.openxmlformats.org/markup-compatibility/2006" xmlns:hp="http://schemas.haansoft.com/office/presentation/8.0" kumimoji="0" lang="en-US" altLang="ko-KR" sz="2700" b="0" i="0" u="none" strike="noStrike" kern="1200" cap="none" spc="0" normalizeH="0" baseline="0" mc:Ignorable="hp" hp:hslEmbossed="0">
                  <a:solidFill>
                    <a:schemeClr val="accent1"/>
                  </a:solidFill>
                  <a:latin typeface="한컴 윤체 B"/>
                  <a:ea typeface="한컴 윤체 B"/>
                </a:rPr>
                <a:t>A I R L I N E S</a:t>
              </a:r>
              <a:endParaRPr xmlns:mc="http://schemas.openxmlformats.org/markup-compatibility/2006" xmlns:hp="http://schemas.haansoft.com/office/presentation/8.0" kumimoji="0" lang="en-US" altLang="ko-KR" sz="2700" b="0" i="0" u="none" strike="noStrike" kern="1200" cap="none" spc="0" normalizeH="0" baseline="0" mc:Ignorable="hp" hp:hslEmbossed="0">
                <a:solidFill>
                  <a:schemeClr val="accent1"/>
                </a:solidFill>
                <a:latin typeface="한컴 윤체 B"/>
                <a:ea typeface="한컴 윤체 B"/>
              </a:endParaRPr>
            </a:p>
          </p:txBody>
        </p:sp>
        <p:grpSp>
          <p:nvGrpSpPr>
            <p:cNvPr id="86" name=""/>
            <p:cNvGrpSpPr/>
            <p:nvPr/>
          </p:nvGrpSpPr>
          <p:grpSpPr>
            <a:xfrm rot="0">
              <a:off x="776794" y="5526422"/>
              <a:ext cx="3185707" cy="1059112"/>
              <a:chOff x="880178" y="5566443"/>
              <a:chExt cx="3185707" cy="1059112"/>
            </a:xfrm>
          </p:grpSpPr>
          <p:sp>
            <p:nvSpPr>
              <p:cNvPr id="84" name="막힌 원호 83"/>
              <p:cNvSpPr/>
              <p:nvPr/>
            </p:nvSpPr>
            <p:spPr>
              <a:xfrm>
                <a:off x="880178" y="5566443"/>
                <a:ext cx="1059112" cy="1059112"/>
              </a:xfrm>
              <a:prstGeom prst="blockArc">
                <a:avLst>
                  <a:gd name="adj1" fmla="val 2476801"/>
                  <a:gd name="adj2" fmla="val 19489584"/>
                  <a:gd name="adj3" fmla="val 0"/>
                </a:avLst>
              </a:prstGeom>
              <a:noFill/>
              <a:ln w="76200" cap="rnd">
                <a:solidFill>
                  <a:schemeClr val="accent1"/>
                </a:solidFill>
                <a:round/>
                <a:headEnd w="med" len="med"/>
                <a:tailEnd w="med" len="med"/>
              </a:ln>
            </p:spPr>
            <p:style>
              <a:lnRef idx="2">
                <a:schemeClr val="accent1">
                  <a:shade val="2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p>
                <a:pPr marL="0" lvl="0" indent="0" algn="ctr" defTabSz="457200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defRPr/>
                </a:pPr>
                <a:endParaRPr xmlns:mc="http://schemas.openxmlformats.org/markup-compatibility/2006" xmlns:hp="http://schemas.haansoft.com/office/presentation/8.0" kumimoji="0" lang="ko-KR" altLang="en-US" sz="1800" b="0" i="0" u="none" strike="noStrike" kern="1200" cap="none" spc="0" normalizeH="0" baseline="0" mc:Ignorable="hp" hp:hslEmbossed="0">
                  <a:solidFill>
                    <a:srgbClr val="ffffff"/>
                  </a:solidFill>
                  <a:latin typeface="Calibri"/>
                  <a:ea typeface="맑은 고딕"/>
                  <a:cs typeface="맑은 고딕"/>
                </a:endParaRPr>
              </a:p>
            </p:txBody>
          </p:sp>
          <p:cxnSp>
            <p:nvCxnSpPr>
              <p:cNvPr id="79" name="선 78"/>
              <p:cNvCxnSpPr>
                <a:stCxn id="84" idx="1"/>
              </p:cNvCxnSpPr>
              <p:nvPr/>
            </p:nvCxnSpPr>
            <p:spPr>
              <a:xfrm>
                <a:off x="1842599" y="5790946"/>
                <a:ext cx="2223286" cy="0"/>
              </a:xfrm>
              <a:prstGeom prst="line">
                <a:avLst/>
              </a:prstGeom>
              <a:ln w="76200" cap="rnd">
                <a:solidFill>
                  <a:schemeClr val="accent1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0" name="액자 75"/>
          <p:cNvSpPr/>
          <p:nvPr/>
        </p:nvSpPr>
        <p:spPr>
          <a:xfrm>
            <a:off x="0" y="7315200"/>
            <a:ext cx="4876800" cy="24384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25400" cap="flat" cmpd="sng" algn="ctr">
            <a:noFill/>
            <a:prstDash val="solid"/>
            <a:miter/>
            <a:headEnd w="med" len="med"/>
            <a:tailEnd w="med" len="med"/>
          </a:ln>
        </p:spPr>
        <p:txBody>
          <a:bodyPr anchor="ctr"/>
          <a:p>
            <a:pPr marL="0" lvl="0" indent="0" algn="ctr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endParaRPr xmlns:mc="http://schemas.openxmlformats.org/markup-compatibility/2006" xmlns:hp="http://schemas.haansoft.com/office/presentation/8.0" kumimoji="0" lang="en-US" altLang="ko-KR" sz="1100" b="1" i="0" u="none" strike="noStrike" kern="1200" cap="none" spc="0" normalizeH="0" baseline="0" mc:Ignorable="hp" hp:hslEmbossed="0">
              <a:solidFill>
                <a:srgbClr val="000000"/>
              </a:solidFill>
              <a:latin typeface="Arial"/>
              <a:cs typeface="Arial"/>
            </a:endParaRPr>
          </a:p>
        </p:txBody>
      </p:sp>
      <p:sp>
        <p:nvSpPr>
          <p:cNvPr id="92" name="가로 글상자 80"/>
          <p:cNvSpPr txBox="1"/>
          <p:nvPr/>
        </p:nvSpPr>
        <p:spPr>
          <a:xfrm>
            <a:off x="1705412" y="8154910"/>
            <a:ext cx="2394593" cy="736086"/>
          </a:xfrm>
          <a:prstGeom prst="rect">
            <a:avLst/>
          </a:prstGeom>
          <a:noFill/>
          <a:ln w="19050" cap="flat" cmpd="sng" algn="ctr">
            <a:noFill/>
            <a:prstDash val="solid"/>
            <a:round/>
            <a:headEnd w="med" len="med"/>
            <a:tailEnd w="med" len="med"/>
          </a:ln>
        </p:spPr>
        <p:txBody>
          <a:bodyPr wrap="none" lIns="0" tIns="0" rIns="0" bIns="0" anchor="ctr" anchorCtr="0">
            <a:noAutofit/>
          </a:bodyPr>
          <a:p>
            <a:pPr marL="0" lvl="0" indent="0" algn="r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xmlns:mc="http://schemas.openxmlformats.org/markup-compatibility/2006" xmlns:hp="http://schemas.haansoft.com/office/presentation/8.0" kumimoji="0" lang="en-US" altLang="ko-KR" sz="4000" b="0" i="0" u="none" strike="noStrike" kern="1200" cap="none" spc="0" normalizeH="0" baseline="0" mc:Ignorable="hp" hp:hslEmbossed="0">
                <a:solidFill>
                  <a:schemeClr val="lt1"/>
                </a:solidFill>
                <a:latin typeface="한컴 윤체 B"/>
                <a:ea typeface="한컴 윤체 B"/>
              </a:rPr>
              <a:t>IRCLETTE</a:t>
            </a:r>
            <a:endParaRPr xmlns:mc="http://schemas.openxmlformats.org/markup-compatibility/2006" xmlns:hp="http://schemas.haansoft.com/office/presentation/8.0" kumimoji="0" lang="en-US" altLang="ko-KR" sz="4000" b="0" i="0" u="none" strike="noStrike" kern="1200" cap="none" spc="0" normalizeH="0" baseline="0" mc:Ignorable="hp" hp:hslEmbossed="0">
              <a:solidFill>
                <a:schemeClr val="lt1"/>
              </a:solidFill>
              <a:latin typeface="한컴 윤체 B"/>
              <a:ea typeface="한컴 윤체 B"/>
            </a:endParaRPr>
          </a:p>
        </p:txBody>
      </p:sp>
      <p:sp>
        <p:nvSpPr>
          <p:cNvPr id="93" name="가로 글상자 82"/>
          <p:cNvSpPr txBox="1"/>
          <p:nvPr/>
        </p:nvSpPr>
        <p:spPr>
          <a:xfrm>
            <a:off x="1705412" y="8735934"/>
            <a:ext cx="2394593" cy="368043"/>
          </a:xfrm>
          <a:prstGeom prst="rect">
            <a:avLst/>
          </a:prstGeom>
          <a:noFill/>
          <a:ln w="19050" cap="flat" cmpd="sng" algn="ctr">
            <a:noFill/>
            <a:prstDash val="solid"/>
            <a:round/>
            <a:headEnd w="med" len="med"/>
            <a:tailEnd w="med" len="med"/>
          </a:ln>
        </p:spPr>
        <p:txBody>
          <a:bodyPr wrap="none" lIns="0" tIns="0" rIns="0" bIns="0" anchor="ctr" anchorCtr="0">
            <a:noAutofit/>
          </a:bodyPr>
          <a:p>
            <a:pPr marL="0" lvl="0" indent="0" algn="r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xmlns:mc="http://schemas.openxmlformats.org/markup-compatibility/2006" xmlns:hp="http://schemas.haansoft.com/office/presentation/8.0" kumimoji="0" lang="en-US" altLang="ko-KR" sz="2700" b="0" i="0" u="none" strike="noStrike" kern="1200" cap="none" spc="0" normalizeH="0" baseline="0" mc:Ignorable="hp" hp:hslEmbossed="0">
                <a:solidFill>
                  <a:schemeClr val="lt1"/>
                </a:solidFill>
                <a:latin typeface="한컴 윤체 B"/>
                <a:ea typeface="한컴 윤체 B"/>
              </a:rPr>
              <a:t>A I R L I N E S</a:t>
            </a:r>
            <a:endParaRPr xmlns:mc="http://schemas.openxmlformats.org/markup-compatibility/2006" xmlns:hp="http://schemas.haansoft.com/office/presentation/8.0" kumimoji="0" lang="en-US" altLang="ko-KR" sz="2700" b="0" i="0" u="none" strike="noStrike" kern="1200" cap="none" spc="0" normalizeH="0" baseline="0" mc:Ignorable="hp" hp:hslEmbossed="0">
              <a:solidFill>
                <a:schemeClr val="lt1"/>
              </a:solidFill>
              <a:latin typeface="한컴 윤체 B"/>
              <a:ea typeface="한컴 윤체 B"/>
            </a:endParaRPr>
          </a:p>
        </p:txBody>
      </p:sp>
      <p:grpSp>
        <p:nvGrpSpPr>
          <p:cNvPr id="94" name=""/>
          <p:cNvGrpSpPr/>
          <p:nvPr/>
        </p:nvGrpSpPr>
        <p:grpSpPr>
          <a:xfrm rot="0">
            <a:off x="776794" y="7964822"/>
            <a:ext cx="3185707" cy="1059112"/>
            <a:chOff x="880178" y="5566443"/>
            <a:chExt cx="3185707" cy="1059112"/>
          </a:xfrm>
        </p:grpSpPr>
        <p:sp>
          <p:nvSpPr>
            <p:cNvPr id="95" name="막힌 원호 83"/>
            <p:cNvSpPr/>
            <p:nvPr/>
          </p:nvSpPr>
          <p:spPr>
            <a:xfrm>
              <a:off x="880178" y="5566443"/>
              <a:ext cx="1059112" cy="1059112"/>
            </a:xfrm>
            <a:prstGeom prst="blockArc">
              <a:avLst>
                <a:gd name="adj1" fmla="val 2476801"/>
                <a:gd name="adj2" fmla="val 19489584"/>
                <a:gd name="adj3" fmla="val 0"/>
              </a:avLst>
            </a:prstGeom>
            <a:noFill/>
            <a:ln w="76200" cap="rnd" cmpd="sng" algn="ctr">
              <a:solidFill>
                <a:schemeClr val="lt1"/>
              </a:solidFill>
              <a:prstDash val="solid"/>
              <a:round/>
              <a:headEnd w="med" len="med"/>
              <a:tailEnd w="med" len="med"/>
            </a:ln>
          </p:spPr>
          <p:txBody>
            <a:bodyPr anchor="ctr"/>
            <a:p>
              <a:pPr marL="0" lvl="0" indent="0" algn="ctr" defTabSz="4572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endParaRPr xmlns:mc="http://schemas.openxmlformats.org/markup-compatibility/2006" xmlns:hp="http://schemas.haansoft.com/office/presentation/8.0" kumimoji="0" lang="ko-KR" altLang="en-US" sz="1800" b="0" i="0" u="none" strike="noStrike" kern="1200" cap="none" spc="0" normalizeH="0" baseline="0" mc:Ignorable="hp" hp:hslEmbossed="0">
                <a:solidFill>
                  <a:srgbClr val="ffffff"/>
                </a:solidFill>
                <a:latin typeface="Calibri"/>
                <a:ea typeface="맑은 고딕"/>
                <a:cs typeface="맑은 고딕"/>
              </a:endParaRPr>
            </a:p>
          </p:txBody>
        </p:sp>
        <p:cxnSp>
          <p:nvCxnSpPr>
            <p:cNvPr id="96" name="선 78"/>
            <p:cNvCxnSpPr>
              <a:stCxn id="95" idx="1"/>
            </p:cNvCxnSpPr>
            <p:nvPr/>
          </p:nvCxnSpPr>
          <p:spPr>
            <a:xfrm>
              <a:off x="1842599" y="5790946"/>
              <a:ext cx="2223286" cy="0"/>
            </a:xfrm>
            <a:prstGeom prst="line">
              <a:avLst/>
            </a:prstGeom>
            <a:noFill/>
            <a:ln w="76200" cap="rnd" cmpd="sng" algn="ctr">
              <a:solidFill>
                <a:schemeClr val="lt1"/>
              </a:solidFill>
              <a:prstDash val="solid"/>
              <a:round/>
              <a:headEnd w="med" len="med"/>
              <a:tailEnd w="med" len="med"/>
            </a:ln>
          </p:spPr>
        </p:cxnSp>
      </p:grpSp>
      <p:grpSp>
        <p:nvGrpSpPr>
          <p:cNvPr id="115" name=""/>
          <p:cNvGrpSpPr/>
          <p:nvPr/>
        </p:nvGrpSpPr>
        <p:grpSpPr>
          <a:xfrm rot="0">
            <a:off x="0" y="0"/>
            <a:ext cx="4876800" cy="2438400"/>
            <a:chOff x="0" y="2438399"/>
            <a:chExt cx="4876800" cy="2438400"/>
          </a:xfrm>
        </p:grpSpPr>
        <p:sp>
          <p:nvSpPr>
            <p:cNvPr id="98" name="액자 97"/>
            <p:cNvSpPr/>
            <p:nvPr/>
          </p:nvSpPr>
          <p:spPr>
            <a:xfrm>
              <a:off x="0" y="2438399"/>
              <a:ext cx="4876800" cy="2438400"/>
            </a:xfrm>
            <a:prstGeom prst="frame">
              <a:avLst>
                <a:gd name="adj1" fmla="val 2778"/>
              </a:avLst>
            </a:prstGeom>
            <a:solidFill>
              <a:schemeClr val="accent6">
                <a:alpha val="100000"/>
              </a:schemeClr>
            </a:solidFill>
            <a:ln w="25400" cap="flat" cmpd="sng" algn="ctr">
              <a:noFill/>
              <a:prstDash val="solid"/>
              <a:miter/>
              <a:headEnd w="med" len="med"/>
              <a:tailEnd w="med" len="med"/>
            </a:ln>
          </p:spPr>
          <p:txBody>
            <a:bodyPr anchor="ctr"/>
            <a:p>
              <a:pPr marL="0" lvl="0" indent="0" algn="ctr" defTabSz="4572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endParaRPr xmlns:mc="http://schemas.openxmlformats.org/markup-compatibility/2006" xmlns:hp="http://schemas.haansoft.com/office/presentation/8.0" kumimoji="0" lang="en-US" altLang="ko-KR" sz="1100" b="1" i="0" u="none" strike="noStrike" kern="1200" cap="none" spc="0" normalizeH="0" baseline="0" mc:Ignorable="hp" hp:hslEmbossed="0">
                <a:solidFill>
                  <a:srgbClr val="000000"/>
                </a:solidFill>
                <a:latin typeface="Arial"/>
                <a:cs typeface="Arial"/>
              </a:endParaRPr>
            </a:p>
          </p:txBody>
        </p:sp>
        <p:grpSp>
          <p:nvGrpSpPr>
            <p:cNvPr id="114" name=""/>
            <p:cNvGrpSpPr/>
            <p:nvPr/>
          </p:nvGrpSpPr>
          <p:grpSpPr>
            <a:xfrm rot="0">
              <a:off x="1311019" y="3120769"/>
              <a:ext cx="2153504" cy="1409087"/>
              <a:chOff x="1311019" y="3120769"/>
              <a:chExt cx="2153504" cy="1409087"/>
            </a:xfrm>
          </p:grpSpPr>
          <p:cxnSp>
            <p:nvCxnSpPr>
              <p:cNvPr id="99" name="선 98"/>
              <p:cNvCxnSpPr/>
              <p:nvPr/>
            </p:nvCxnSpPr>
            <p:spPr>
              <a:xfrm rot="5400000" flipH="1" flipV="1">
                <a:off x="1311019" y="3120769"/>
                <a:ext cx="776884" cy="776883"/>
              </a:xfrm>
              <a:prstGeom prst="line">
                <a:avLst/>
              </a:prstGeom>
              <a:ln w="76200" cap="rnd">
                <a:solidFill>
                  <a:schemeClr val="dk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0" name="선 99"/>
              <p:cNvCxnSpPr/>
              <p:nvPr/>
            </p:nvCxnSpPr>
            <p:spPr>
              <a:xfrm rot="10800000">
                <a:off x="2087902" y="3120770"/>
                <a:ext cx="795238" cy="795238"/>
              </a:xfrm>
              <a:prstGeom prst="line">
                <a:avLst/>
              </a:prstGeom>
              <a:noFill/>
              <a:ln w="76200" cap="rnd" cmpd="sng" algn="ctr">
                <a:solidFill>
                  <a:srgbClr val="000000">
                    <a:alpha val="100000"/>
                  </a:srgbClr>
                </a:solidFill>
                <a:prstDash val="solid"/>
                <a:miter/>
              </a:ln>
            </p:spPr>
          </p:cxnSp>
          <p:cxnSp>
            <p:nvCxnSpPr>
              <p:cNvPr id="105" name="선 104"/>
              <p:cNvCxnSpPr/>
              <p:nvPr/>
            </p:nvCxnSpPr>
            <p:spPr>
              <a:xfrm rot="16200000">
                <a:off x="2493487" y="3526353"/>
                <a:ext cx="779308" cy="0"/>
              </a:xfrm>
              <a:prstGeom prst="line">
                <a:avLst/>
              </a:prstGeom>
              <a:noFill/>
              <a:ln w="76200" cap="rnd" cmpd="sng" algn="ctr">
                <a:solidFill>
                  <a:srgbClr val="000000">
                    <a:alpha val="100000"/>
                  </a:srgbClr>
                </a:solidFill>
                <a:prstDash val="solid"/>
                <a:miter/>
              </a:ln>
            </p:spPr>
          </p:cxnSp>
          <p:cxnSp>
            <p:nvCxnSpPr>
              <p:cNvPr id="106" name="선 105"/>
              <p:cNvCxnSpPr/>
              <p:nvPr/>
            </p:nvCxnSpPr>
            <p:spPr>
              <a:xfrm rot="16200000">
                <a:off x="2891100" y="3651400"/>
                <a:ext cx="529216" cy="0"/>
              </a:xfrm>
              <a:prstGeom prst="line">
                <a:avLst/>
              </a:prstGeom>
              <a:noFill/>
              <a:ln w="76200" cap="rnd" cmpd="sng" algn="ctr">
                <a:solidFill>
                  <a:srgbClr val="000000">
                    <a:alpha val="100000"/>
                  </a:srgbClr>
                </a:solidFill>
                <a:prstDash val="solid"/>
                <a:miter/>
              </a:ln>
            </p:spPr>
          </p:cxnSp>
          <p:cxnSp>
            <p:nvCxnSpPr>
              <p:cNvPr id="107" name="선 106"/>
              <p:cNvCxnSpPr/>
              <p:nvPr/>
            </p:nvCxnSpPr>
            <p:spPr>
              <a:xfrm rot="16200000">
                <a:off x="3163669" y="3651399"/>
                <a:ext cx="529215" cy="0"/>
              </a:xfrm>
              <a:prstGeom prst="line">
                <a:avLst/>
              </a:prstGeom>
              <a:noFill/>
              <a:ln w="76200" cap="rnd" cmpd="sng" algn="ctr">
                <a:solidFill>
                  <a:srgbClr val="000000">
                    <a:alpha val="100000"/>
                  </a:srgbClr>
                </a:solidFill>
                <a:prstDash val="solid"/>
                <a:miter/>
              </a:ln>
            </p:spPr>
          </p:cxnSp>
          <p:cxnSp>
            <p:nvCxnSpPr>
              <p:cNvPr id="108" name="선 107"/>
              <p:cNvCxnSpPr/>
              <p:nvPr/>
            </p:nvCxnSpPr>
            <p:spPr>
              <a:xfrm rot="10800000">
                <a:off x="3155708" y="3386792"/>
                <a:ext cx="272568" cy="0"/>
              </a:xfrm>
              <a:prstGeom prst="line">
                <a:avLst/>
              </a:prstGeom>
              <a:noFill/>
              <a:ln w="76200" cap="rnd" cmpd="sng" algn="ctr">
                <a:solidFill>
                  <a:srgbClr val="000000">
                    <a:alpha val="100000"/>
                  </a:srgbClr>
                </a:solidFill>
                <a:prstDash val="solid"/>
                <a:miter/>
              </a:ln>
            </p:spPr>
          </p:cxnSp>
          <p:cxnSp>
            <p:nvCxnSpPr>
              <p:cNvPr id="109" name="선 108"/>
              <p:cNvCxnSpPr/>
              <p:nvPr/>
            </p:nvCxnSpPr>
            <p:spPr>
              <a:xfrm rot="10800000">
                <a:off x="3155708" y="3163689"/>
                <a:ext cx="272568" cy="0"/>
              </a:xfrm>
              <a:prstGeom prst="line">
                <a:avLst/>
              </a:prstGeom>
              <a:noFill/>
              <a:ln w="76200" cap="rnd" cmpd="sng" algn="ctr">
                <a:solidFill>
                  <a:schemeClr val="accent6">
                    <a:alpha val="100000"/>
                  </a:schemeClr>
                </a:solidFill>
                <a:prstDash val="solid"/>
                <a:miter/>
              </a:ln>
            </p:spPr>
          </p:cxnSp>
          <p:cxnSp>
            <p:nvCxnSpPr>
              <p:cNvPr id="111" name="선 110"/>
              <p:cNvCxnSpPr/>
              <p:nvPr/>
            </p:nvCxnSpPr>
            <p:spPr>
              <a:xfrm rot="10800000">
                <a:off x="1311019" y="4108827"/>
                <a:ext cx="2153503" cy="0"/>
              </a:xfrm>
              <a:prstGeom prst="line">
                <a:avLst/>
              </a:prstGeom>
              <a:noFill/>
              <a:ln w="76200" cap="rnd" cmpd="sng" algn="ctr">
                <a:solidFill>
                  <a:schemeClr val="accent6">
                    <a:alpha val="100000"/>
                  </a:schemeClr>
                </a:solidFill>
                <a:prstDash val="solid"/>
                <a:miter/>
              </a:ln>
            </p:spPr>
          </p:cxnSp>
          <p:sp>
            <p:nvSpPr>
              <p:cNvPr id="113" name="가로 글상자 112"/>
              <p:cNvSpPr txBox="1"/>
              <p:nvPr/>
            </p:nvSpPr>
            <p:spPr>
              <a:xfrm>
                <a:off x="1311019" y="4211404"/>
                <a:ext cx="2153503" cy="318452"/>
              </a:xfrm>
              <a:prstGeom prst="rect">
                <a:avLst/>
              </a:prstGeom>
              <a:noFill/>
              <a:ln w="19050" cap="flat" cmpd="sng" algn="ctr">
                <a:noFill/>
                <a:prstDash val="solid"/>
                <a:round/>
                <a:headEnd w="med" len="med"/>
                <a:tailEnd w="med" len="med"/>
              </a:ln>
            </p:spPr>
            <p:txBody>
              <a:bodyPr wrap="none" lIns="0" tIns="0" rIns="0" bIns="0" anchor="ctr" anchorCtr="0">
                <a:noAutofit/>
              </a:bodyPr>
              <a:p>
                <a:pPr marL="0" lvl="0" indent="0" algn="r" defTabSz="457200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defRPr/>
                </a:pPr>
                <a:r>
                  <a:rPr xmlns:mc="http://schemas.openxmlformats.org/markup-compatibility/2006" xmlns:hp="http://schemas.haansoft.com/office/presentation/8.0" kumimoji="0" lang="en-US" altLang="ko-KR" sz="2100" b="1" i="0" u="none" strike="noStrike" kern="1200" cap="none" spc="0" normalizeH="0" baseline="0" mc:Ignorable="hp" hp:hslEmbossed="0">
                    <a:solidFill>
                      <a:schemeClr val="accent6"/>
                    </a:solidFill>
                    <a:latin typeface="한컴 백제 B"/>
                    <a:ea typeface="한컴 백제 B"/>
                    <a:cs typeface="Microsoft Sans Serif"/>
                  </a:rPr>
                  <a:t>S H U T T L E</a:t>
                </a:r>
                <a:endParaRPr xmlns:mc="http://schemas.openxmlformats.org/markup-compatibility/2006" xmlns:hp="http://schemas.haansoft.com/office/presentation/8.0" kumimoji="0" lang="en-US" altLang="ko-KR" sz="2100" b="1" i="0" u="none" strike="noStrike" kern="1200" cap="none" spc="0" normalizeH="0" baseline="0" mc:Ignorable="hp" hp:hslEmbossed="0">
                  <a:solidFill>
                    <a:schemeClr val="accent6"/>
                  </a:solidFill>
                  <a:latin typeface="한컴 백제 B"/>
                  <a:ea typeface="한컴 백제 B"/>
                  <a:cs typeface="Microsoft Sans Serif"/>
                </a:endParaRPr>
              </a:p>
            </p:txBody>
          </p:sp>
        </p:grpSp>
      </p:grpSp>
      <p:grpSp>
        <p:nvGrpSpPr>
          <p:cNvPr id="129" name=""/>
          <p:cNvGrpSpPr/>
          <p:nvPr/>
        </p:nvGrpSpPr>
        <p:grpSpPr>
          <a:xfrm rot="0">
            <a:off x="0" y="2438399"/>
            <a:ext cx="4876800" cy="2438400"/>
            <a:chOff x="0" y="2438399"/>
            <a:chExt cx="4876800" cy="2438400"/>
          </a:xfrm>
        </p:grpSpPr>
        <p:sp>
          <p:nvSpPr>
            <p:cNvPr id="117" name="액자 97"/>
            <p:cNvSpPr/>
            <p:nvPr/>
          </p:nvSpPr>
          <p:spPr>
            <a:xfrm>
              <a:off x="0" y="2438399"/>
              <a:ext cx="4876800" cy="2438400"/>
            </a:xfrm>
            <a:prstGeom prst="rect">
              <a:avLst/>
            </a:prstGeom>
            <a:solidFill>
              <a:srgbClr val="f19d19">
                <a:alpha val="100000"/>
              </a:srgbClr>
            </a:solidFill>
            <a:ln w="25400" cap="flat" cmpd="sng" algn="ctr">
              <a:noFill/>
              <a:prstDash val="solid"/>
              <a:miter/>
              <a:headEnd w="med" len="med"/>
              <a:tailEnd w="med" len="med"/>
            </a:ln>
          </p:spPr>
          <p:txBody>
            <a:bodyPr anchor="ctr"/>
            <a:p>
              <a:pPr marL="0" lvl="0" indent="0" algn="ctr" defTabSz="4572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endParaRPr xmlns:mc="http://schemas.openxmlformats.org/markup-compatibility/2006" xmlns:hp="http://schemas.haansoft.com/office/presentation/8.0" kumimoji="0" lang="en-US" altLang="ko-KR" sz="1100" b="1" i="0" u="none" strike="noStrike" kern="1200" cap="none" spc="0" normalizeH="0" baseline="0" mc:Ignorable="hp" hp:hslEmbossed="0">
                <a:solidFill>
                  <a:srgbClr val="000000"/>
                </a:solidFill>
                <a:latin typeface="Arial"/>
                <a:cs typeface="Arial"/>
              </a:endParaRPr>
            </a:p>
          </p:txBody>
        </p:sp>
        <p:grpSp>
          <p:nvGrpSpPr>
            <p:cNvPr id="118" name=""/>
            <p:cNvGrpSpPr/>
            <p:nvPr/>
          </p:nvGrpSpPr>
          <p:grpSpPr>
            <a:xfrm rot="0">
              <a:off x="1311019" y="3120768"/>
              <a:ext cx="2153503" cy="1409087"/>
              <a:chOff x="1311019" y="3120768"/>
              <a:chExt cx="2153503" cy="1409087"/>
            </a:xfrm>
          </p:grpSpPr>
          <p:cxnSp>
            <p:nvCxnSpPr>
              <p:cNvPr id="119" name="선 98"/>
              <p:cNvCxnSpPr/>
              <p:nvPr/>
            </p:nvCxnSpPr>
            <p:spPr>
              <a:xfrm rot="5400000" flipH="1" flipV="1">
                <a:off x="1311019" y="3120769"/>
                <a:ext cx="776884" cy="776883"/>
              </a:xfrm>
              <a:prstGeom prst="line">
                <a:avLst/>
              </a:prstGeom>
              <a:noFill/>
              <a:ln w="76200" cap="rnd" cmpd="sng" algn="ctr">
                <a:solidFill>
                  <a:schemeClr val="lt1"/>
                </a:solidFill>
                <a:prstDash val="solid"/>
                <a:miter/>
                <a:headEnd w="med" len="med"/>
                <a:tailEnd w="med" len="med"/>
              </a:ln>
            </p:spPr>
          </p:cxnSp>
          <p:cxnSp>
            <p:nvCxnSpPr>
              <p:cNvPr id="120" name="선 99"/>
              <p:cNvCxnSpPr/>
              <p:nvPr/>
            </p:nvCxnSpPr>
            <p:spPr>
              <a:xfrm rot="10800000">
                <a:off x="2087902" y="3120770"/>
                <a:ext cx="795238" cy="795238"/>
              </a:xfrm>
              <a:prstGeom prst="line">
                <a:avLst/>
              </a:prstGeom>
              <a:noFill/>
              <a:ln w="76200" cap="rnd" cmpd="sng" algn="ctr">
                <a:solidFill>
                  <a:schemeClr val="lt1"/>
                </a:solidFill>
                <a:prstDash val="solid"/>
                <a:miter/>
                <a:headEnd w="med" len="med"/>
                <a:tailEnd w="med" len="med"/>
              </a:ln>
            </p:spPr>
          </p:cxnSp>
          <p:cxnSp>
            <p:nvCxnSpPr>
              <p:cNvPr id="121" name="선 104"/>
              <p:cNvCxnSpPr/>
              <p:nvPr/>
            </p:nvCxnSpPr>
            <p:spPr>
              <a:xfrm rot="16200000">
                <a:off x="2493487" y="3526353"/>
                <a:ext cx="779308" cy="0"/>
              </a:xfrm>
              <a:prstGeom prst="line">
                <a:avLst/>
              </a:prstGeom>
              <a:noFill/>
              <a:ln w="76200" cap="rnd" cmpd="sng" algn="ctr">
                <a:solidFill>
                  <a:schemeClr val="lt1"/>
                </a:solidFill>
                <a:prstDash val="solid"/>
                <a:miter/>
                <a:headEnd w="med" len="med"/>
                <a:tailEnd w="med" len="med"/>
              </a:ln>
            </p:spPr>
          </p:cxnSp>
          <p:cxnSp>
            <p:nvCxnSpPr>
              <p:cNvPr id="122" name="선 105"/>
              <p:cNvCxnSpPr/>
              <p:nvPr/>
            </p:nvCxnSpPr>
            <p:spPr>
              <a:xfrm rot="16200000">
                <a:off x="2891100" y="3651400"/>
                <a:ext cx="529216" cy="0"/>
              </a:xfrm>
              <a:prstGeom prst="line">
                <a:avLst/>
              </a:prstGeom>
              <a:noFill/>
              <a:ln w="76200" cap="rnd" cmpd="sng" algn="ctr">
                <a:solidFill>
                  <a:schemeClr val="lt1"/>
                </a:solidFill>
                <a:prstDash val="solid"/>
                <a:miter/>
                <a:headEnd w="med" len="med"/>
                <a:tailEnd w="med" len="med"/>
              </a:ln>
            </p:spPr>
          </p:cxnSp>
          <p:cxnSp>
            <p:nvCxnSpPr>
              <p:cNvPr id="123" name="선 106"/>
              <p:cNvCxnSpPr/>
              <p:nvPr/>
            </p:nvCxnSpPr>
            <p:spPr>
              <a:xfrm rot="16200000">
                <a:off x="3163669" y="3651399"/>
                <a:ext cx="529215" cy="0"/>
              </a:xfrm>
              <a:prstGeom prst="line">
                <a:avLst/>
              </a:prstGeom>
              <a:noFill/>
              <a:ln w="76200" cap="rnd" cmpd="sng" algn="ctr">
                <a:solidFill>
                  <a:schemeClr val="lt1"/>
                </a:solidFill>
                <a:prstDash val="solid"/>
                <a:miter/>
                <a:headEnd w="med" len="med"/>
                <a:tailEnd w="med" len="med"/>
              </a:ln>
            </p:spPr>
          </p:cxnSp>
          <p:cxnSp>
            <p:nvCxnSpPr>
              <p:cNvPr id="124" name="선 107"/>
              <p:cNvCxnSpPr/>
              <p:nvPr/>
            </p:nvCxnSpPr>
            <p:spPr>
              <a:xfrm rot="10800000">
                <a:off x="3155708" y="3386792"/>
                <a:ext cx="272568" cy="0"/>
              </a:xfrm>
              <a:prstGeom prst="line">
                <a:avLst/>
              </a:prstGeom>
              <a:noFill/>
              <a:ln w="76200" cap="rnd" cmpd="sng" algn="ctr">
                <a:solidFill>
                  <a:schemeClr val="lt1"/>
                </a:solidFill>
                <a:prstDash val="solid"/>
                <a:miter/>
                <a:headEnd w="med" len="med"/>
                <a:tailEnd w="med" len="med"/>
              </a:ln>
            </p:spPr>
          </p:cxnSp>
          <p:cxnSp>
            <p:nvCxnSpPr>
              <p:cNvPr id="125" name="선 108"/>
              <p:cNvCxnSpPr/>
              <p:nvPr/>
            </p:nvCxnSpPr>
            <p:spPr>
              <a:xfrm rot="10800000">
                <a:off x="3155708" y="3163689"/>
                <a:ext cx="272568" cy="0"/>
              </a:xfrm>
              <a:prstGeom prst="line">
                <a:avLst/>
              </a:prstGeom>
              <a:noFill/>
              <a:ln w="76200" cap="rnd" cmpd="sng" algn="ctr">
                <a:solidFill>
                  <a:schemeClr val="lt1"/>
                </a:solidFill>
                <a:prstDash val="solid"/>
                <a:miter/>
                <a:headEnd w="med" len="med"/>
                <a:tailEnd w="med" len="med"/>
              </a:ln>
            </p:spPr>
          </p:cxnSp>
          <p:cxnSp>
            <p:nvCxnSpPr>
              <p:cNvPr id="126" name="선 110"/>
              <p:cNvCxnSpPr/>
              <p:nvPr/>
            </p:nvCxnSpPr>
            <p:spPr>
              <a:xfrm rot="10800000">
                <a:off x="1311019" y="4108827"/>
                <a:ext cx="2153503" cy="0"/>
              </a:xfrm>
              <a:prstGeom prst="line">
                <a:avLst/>
              </a:prstGeom>
              <a:noFill/>
              <a:ln w="76200" cap="rnd" cmpd="sng" algn="ctr">
                <a:solidFill>
                  <a:schemeClr val="lt1"/>
                </a:solidFill>
                <a:prstDash val="solid"/>
                <a:miter/>
                <a:headEnd w="med" len="med"/>
                <a:tailEnd w="med" len="med"/>
              </a:ln>
            </p:spPr>
          </p:cxnSp>
          <p:sp>
            <p:nvSpPr>
              <p:cNvPr id="127" name="가로 글상자 112"/>
              <p:cNvSpPr txBox="1"/>
              <p:nvPr/>
            </p:nvSpPr>
            <p:spPr>
              <a:xfrm>
                <a:off x="1311019" y="4211404"/>
                <a:ext cx="2153503" cy="318452"/>
              </a:xfrm>
              <a:prstGeom prst="rect">
                <a:avLst/>
              </a:prstGeom>
              <a:noFill/>
              <a:ln w="19050" cap="flat" cmpd="sng" algn="ctr">
                <a:noFill/>
                <a:prstDash val="solid"/>
                <a:round/>
                <a:headEnd w="med" len="med"/>
                <a:tailEnd w="med" len="med"/>
              </a:ln>
            </p:spPr>
            <p:txBody>
              <a:bodyPr wrap="none" lIns="0" tIns="0" rIns="0" bIns="0" anchor="ctr" anchorCtr="0">
                <a:noAutofit/>
              </a:bodyPr>
              <a:p>
                <a:pPr marL="0" lvl="0" indent="0" algn="r" defTabSz="457200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defRPr/>
                </a:pPr>
                <a:r>
                  <a:rPr xmlns:mc="http://schemas.openxmlformats.org/markup-compatibility/2006" xmlns:hp="http://schemas.haansoft.com/office/presentation/8.0" kumimoji="0" lang="en-US" altLang="ko-KR" sz="2100" b="1" i="0" u="none" strike="noStrike" kern="1200" cap="none" spc="0" normalizeH="0" baseline="0" mc:Ignorable="hp" hp:hslEmbossed="0">
                    <a:solidFill>
                      <a:schemeClr val="lt1"/>
                    </a:solidFill>
                    <a:latin typeface="한컴 백제 B"/>
                    <a:ea typeface="한컴 백제 B"/>
                    <a:cs typeface="Microsoft Sans Serif"/>
                  </a:rPr>
                  <a:t>S H U T T L E</a:t>
                </a:r>
                <a:endParaRPr xmlns:mc="http://schemas.openxmlformats.org/markup-compatibility/2006" xmlns:hp="http://schemas.haansoft.com/office/presentation/8.0" kumimoji="0" lang="en-US" altLang="ko-KR" sz="2100" b="1" i="0" u="none" strike="noStrike" kern="1200" cap="none" spc="0" normalizeH="0" baseline="0" mc:Ignorable="hp" hp:hslEmbossed="0">
                  <a:solidFill>
                    <a:schemeClr val="lt1"/>
                  </a:solidFill>
                  <a:latin typeface="한컴 백제 B"/>
                  <a:ea typeface="한컴 백제 B"/>
                  <a:cs typeface="Microsoft Sans Serif"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</p:sld>
</file>

<file path=ppt/theme/theme1.xml><?xml version="1.0" encoding="utf-8"?>
<a:theme xmlns:r="http://schemas.openxmlformats.org/officeDocument/2006/relationships" xmlns:c="http://schemas.openxmlformats.org/drawingml/2006/chart" xmlns:dgm="http://schemas.openxmlformats.org/drawingml/2006/diagram" xmlns:dsp="http://schemas.microsoft.com/office/drawing/2008/diagram" xmlns:a="http://schemas.openxmlformats.org/drawingml/2006/main" xmlns:pic="http://schemas.openxmlformats.org/drawingml/2006/picture" xmlns:wp="http://schemas.openxmlformats.org/drawingml/2006/wordprocessingDrawing" xmlns:xdr="http://schemas.openxmlformats.org/drawingml/2006/spreadsheetDrawing" xmlns:lc="http://schemas.openxmlformats.org/drawingml/2006/lockedCanvas" xmlns:p="http://schemas.openxmlformats.org/presentationml/2006/main" name="Office Theme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d9a78"/>
      </a:accent1>
      <a:accent2>
        <a:srgbClr val="8bc145"/>
      </a:accent2>
      <a:accent3>
        <a:srgbClr val="36afce"/>
      </a:accent3>
      <a:accent4>
        <a:srgbClr val="1d6fa9"/>
      </a:accent4>
      <a:accent5>
        <a:srgbClr val="b74919"/>
      </a:accent5>
      <a:accent6>
        <a:srgbClr val="f19d19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/>
        </a:ln>
        <a:ln w="12700" cap="flat" cmpd="sng" algn="ctr">
          <a:solidFill>
            <a:schemeClr val="phClr"/>
          </a:solidFill>
          <a:prstDash val="solid"/>
          <a:miter/>
        </a:ln>
        <a:ln w="1905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 w="76200" cap="flat" cmpd="sng" algn="ctr">
          <a:solidFill>
            <a:srgbClr val="000000">
              <a:alpha val="100000"/>
            </a:srgbClr>
          </a:solidFill>
          <a:prstDash val="solid"/>
          <a:miter/>
        </a:ln>
      </a:spPr>
      <a:bodyPr anchor="ctr"/>
      <a:lstStyle>
        <a:defPPr marL="0" lvl="0" indent="0" algn="ctr" defTabSz="457200" rtl="0" eaLnBrk="1" latinLnBrk="0" hangingPunct="1">
          <a:lnSpc>
            <a:spcPct val="100000"/>
          </a:lnSpc>
          <a:spcBef>
            <a:spcPts val="0"/>
          </a:spcBef>
          <a:spcAft>
            <a:spcPts val="0"/>
          </a:spcAft>
          <a:buNone/>
          <a:defRPr xmlns:mc="http://schemas.openxmlformats.org/markup-compatibility/2006" xmlns:hp="http://schemas.haansoft.com/office/presentation/8.0" kumimoji="0" lang="ko-KR" altLang="en-US" sz="1800" b="0" i="0" u="none" strike="noStrike" kern="1200" cap="none" spc="0" normalizeH="0" baseline="0" mc:Ignorable="hp" hp:hslEmbossed="0">
            <a:solidFill>
              <a:srgbClr val="ffffff"/>
            </a:solidFill>
            <a:latin typeface="Calibri"/>
            <a:ea typeface="맑은 고딕"/>
            <a:cs typeface="맑은 고딕"/>
          </a:defRPr>
        </a:defPPr>
      </a:lstStyle>
    </a:spDef>
    <a:lnDef>
      <a:spPr>
        <a:ln w="76200">
          <a:solidFill>
            <a:schemeClr val="dk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/>
      <a:bodyPr/>
      <a:lstStyle/>
    </a:txDef>
  </a:objectDefaults>
</a:theme>
</file>

<file path=ppt/theme/theme2.xml><?xml version="1.0" encoding="utf-8"?>
<a:theme xmlns:r="http://schemas.openxmlformats.org/officeDocument/2006/relationships" xmlns:c="http://schemas.openxmlformats.org/drawingml/2006/chart" xmlns:dgm="http://schemas.openxmlformats.org/drawingml/2006/diagram" xmlns:dsp="http://schemas.microsoft.com/office/drawing/2008/diagram" xmlns:a="http://schemas.openxmlformats.org/drawingml/2006/main" xmlns:pic="http://schemas.openxmlformats.org/drawingml/2006/picture" xmlns:wp="http://schemas.openxmlformats.org/drawingml/2006/wordprocessingDrawing" xmlns:xdr="http://schemas.openxmlformats.org/drawingml/2006/spreadsheetDrawing" xmlns:lc="http://schemas.openxmlformats.org/drawingml/2006/lockedCanvas" xmlns:p="http://schemas.openxmlformats.org/presentation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Yu Gothic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Yu Gothic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/>
        </a:ln>
        <a:ln w="12700" cap="flat" cmpd="sng" algn="ctr">
          <a:solidFill>
            <a:schemeClr val="phClr"/>
          </a:solidFill>
          <a:prstDash val="solid"/>
          <a:miter/>
        </a:ln>
        <a:ln w="1905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docProps/app.xml><?xml version="1.0" encoding="utf-8"?>
<ep:Properties xmlns:r="http://schemas.openxmlformats.org/officeDocument/2006/relationships" xmlns:ep="http://schemas.openxmlformats.org/officeDocument/2006/extended-properties" xmlns:vt="http://schemas.openxmlformats.org/officeDocument/2006/docPropsVTypes">
  <ep:Manager/>
  <ep:Company/>
  <ep:Words>275</ep:Words>
  <ep:PresentationFormat>사용자 지정</ep:PresentationFormat>
  <ep:Paragraphs>50</ep:Paragraphs>
  <ep:Slides>4</ep:Slides>
  <ep:Notes>2</ep:Notes>
  <ep:TotalTime>0</ep:TotalTime>
  <ep:HiddenSlides>0</ep:HiddenSlides>
  <ep:MMClips>0</ep:MMClips>
  <ep: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4</vt:i4>
      </vt:variant>
    </vt:vector>
  </ep:HeadingPairs>
  <ep:TitlesOfParts>
    <vt:vector size="5" baseType="lpstr">
      <vt:lpstr>Office Theme</vt:lpstr>
      <vt:lpstr>슬라이드 1</vt:lpstr>
      <vt:lpstr>슬라이드 2</vt:lpstr>
      <vt:lpstr>슬라이드 3</vt:lpstr>
      <vt:lpstr>슬라이드 4</vt:lpstr>
    </vt:vector>
  </ep:TitlesOfParts>
  <ep:HyperlinkBase/>
  <ep:Application>Show</ep:Application>
  <ep:AppVersion>12.0000</ep:AppVersion>
</ep:Properties>
</file>

<file path=docProps/core.xml><?xml version="1.0" encoding="utf-8"?>
<cp:coreProperties xmlns:r="http://schemas.openxmlformats.org/officeDocument/2006/relationships"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2021-12-28T07:31:46.000</dcterms:created>
  <dc:creator>Windows 사용자</dc:creator>
  <cp:lastModifiedBy>Urbanmaid</cp:lastModifiedBy>
  <dcterms:modified xsi:type="dcterms:W3CDTF">2023-07-25T14:59:16.796</dcterms:modified>
  <cp:revision>167</cp:revision>
  <dc:title>PowerPoint 프레젠테이션</dc:title>
  <cp:version/>
</cp:coreProperties>
</file>

<file path=docProps/custom.xml><?xml version="1.0" encoding="utf-8"?>
<cfp:Properties xmlns:r="http://schemas.openxmlformats.org/officeDocument/2006/relationships" xmlns:cfp="http://schemas.openxmlformats.org/officeDocument/2006/custom-properties" xmlns:vt="http://schemas.openxmlformats.org/officeDocument/2006/docPropsVTypes"/>
</file>