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"/>
  </p:notesMasterIdLst>
  <p:sldIdLst>
    <p:sldId id="256" r:id="rId2"/>
    <p:sldId id="257" r:id="rId3"/>
  </p:sldIdLst>
  <p:sldSz cx="19507200" cy="9753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B6F"/>
    <a:srgbClr val="8698E2"/>
    <a:srgbClr val="253B9B"/>
    <a:srgbClr val="FFDB01"/>
    <a:srgbClr val="006C31"/>
    <a:srgbClr val="00823B"/>
    <a:srgbClr val="00B050"/>
    <a:srgbClr val="121D4A"/>
    <a:srgbClr val="FF0101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4" autoAdjust="0"/>
    <p:restoredTop sz="94660"/>
  </p:normalViewPr>
  <p:slideViewPr>
    <p:cSldViewPr snapToGrid="0">
      <p:cViewPr varScale="1">
        <p:scale>
          <a:sx n="91" d="100"/>
          <a:sy n="91" d="100"/>
        </p:scale>
        <p:origin x="13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B28D3-F615-471F-9563-D712DC26D3F6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784B4-D327-49ED-A7B8-FA3DE20FCC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224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A784B4-D327-49ED-A7B8-FA3DE20FCC0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28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596249"/>
            <a:ext cx="14630400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22898"/>
            <a:ext cx="14630400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78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06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59840" y="519289"/>
            <a:ext cx="4206240" cy="82657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120" y="519289"/>
            <a:ext cx="12374880" cy="82657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60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16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960" y="2431628"/>
            <a:ext cx="16824960" cy="4057226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0960" y="6527237"/>
            <a:ext cx="16824960" cy="2133599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33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32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1" y="519290"/>
            <a:ext cx="16824960" cy="18852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662" y="2390987"/>
            <a:ext cx="8252459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662" y="3562773"/>
            <a:ext cx="8252459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5520" y="2390987"/>
            <a:ext cx="8293101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5520" y="3562773"/>
            <a:ext cx="8293101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407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1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980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101" y="1404338"/>
            <a:ext cx="9875520" cy="6931378"/>
          </a:xfr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536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101" y="1404338"/>
            <a:ext cx="9875520" cy="6931378"/>
          </a:xfr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99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519290"/>
            <a:ext cx="1682496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2596444"/>
            <a:ext cx="1682496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12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1760" y="9040143"/>
            <a:ext cx="65836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696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92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00460" rtl="0" eaLnBrk="1" latinLnBrk="1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1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그룹 68">
            <a:extLst>
              <a:ext uri="{FF2B5EF4-FFF2-40B4-BE49-F238E27FC236}">
                <a16:creationId xmlns:a16="http://schemas.microsoft.com/office/drawing/2014/main" id="{0CDC12C4-069C-4293-90F9-D499BDDD50F9}"/>
              </a:ext>
            </a:extLst>
          </p:cNvPr>
          <p:cNvGrpSpPr>
            <a:grpSpLocks noChangeAspect="1"/>
          </p:cNvGrpSpPr>
          <p:nvPr/>
        </p:nvGrpSpPr>
        <p:grpSpPr>
          <a:xfrm>
            <a:off x="601000" y="7921563"/>
            <a:ext cx="1218900" cy="1219200"/>
            <a:chOff x="1919500" y="1803400"/>
            <a:chExt cx="4874400" cy="4875600"/>
          </a:xfrm>
        </p:grpSpPr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0D21B9DF-ECCC-4A3A-9C91-D6A61358F007}"/>
                </a:ext>
              </a:extLst>
            </p:cNvPr>
            <p:cNvGrpSpPr/>
            <p:nvPr/>
          </p:nvGrpSpPr>
          <p:grpSpPr>
            <a:xfrm>
              <a:off x="1919500" y="18034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5" name="타원 74">
                <a:extLst>
                  <a:ext uri="{FF2B5EF4-FFF2-40B4-BE49-F238E27FC236}">
                    <a16:creationId xmlns:a16="http://schemas.microsoft.com/office/drawing/2014/main" id="{72945E34-8579-4673-80BA-0F7A2F1FF060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6" name="직각 삼각형 75">
                <a:extLst>
                  <a:ext uri="{FF2B5EF4-FFF2-40B4-BE49-F238E27FC236}">
                    <a16:creationId xmlns:a16="http://schemas.microsoft.com/office/drawing/2014/main" id="{489C72F6-321F-4461-8F02-8D0CED8EBC2B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A0FDDB1C-3020-4B4E-B3A7-C0C86C04B83F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FEB5B742-726A-478F-80DD-D265FA263BC1}"/>
                </a:ext>
              </a:extLst>
            </p:cNvPr>
            <p:cNvGrpSpPr/>
            <p:nvPr/>
          </p:nvGrpSpPr>
          <p:grpSpPr>
            <a:xfrm rot="10800000">
              <a:off x="1919500" y="42406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2" name="타원 71">
                <a:extLst>
                  <a:ext uri="{FF2B5EF4-FFF2-40B4-BE49-F238E27FC236}">
                    <a16:creationId xmlns:a16="http://schemas.microsoft.com/office/drawing/2014/main" id="{089C80F1-4C1C-4E4E-8ACC-4947CF12ECCB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3" name="직각 삼각형 72">
                <a:extLst>
                  <a:ext uri="{FF2B5EF4-FFF2-40B4-BE49-F238E27FC236}">
                    <a16:creationId xmlns:a16="http://schemas.microsoft.com/office/drawing/2014/main" id="{44CFCAA4-B51D-459B-8DCE-4EF206C25963}"/>
                  </a:ext>
                </a:extLst>
              </p:cNvPr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74" name="직사각형 73">
                <a:extLst>
                  <a:ext uri="{FF2B5EF4-FFF2-40B4-BE49-F238E27FC236}">
                    <a16:creationId xmlns:a16="http://schemas.microsoft.com/office/drawing/2014/main" id="{7C186E99-5CE3-4AA0-AA46-E17A755BA30A}"/>
                  </a:ext>
                </a:extLst>
              </p:cNvPr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900"/>
              </a:p>
            </p:txBody>
          </p:sp>
        </p:grp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71ACB277-8F5A-4F09-867B-6DC5348A744E}"/>
              </a:ext>
            </a:extLst>
          </p:cNvPr>
          <p:cNvGrpSpPr>
            <a:grpSpLocks noChangeAspect="1"/>
          </p:cNvGrpSpPr>
          <p:nvPr/>
        </p:nvGrpSpPr>
        <p:grpSpPr>
          <a:xfrm>
            <a:off x="2426622" y="7928037"/>
            <a:ext cx="1219652" cy="1219200"/>
            <a:chOff x="7315200" y="2437799"/>
            <a:chExt cx="4879553" cy="4877745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4AF69122-927B-42A9-B889-2B0A364ED821}"/>
                </a:ext>
              </a:extLst>
            </p:cNvPr>
            <p:cNvCxnSpPr>
              <a:stCxn id="3" idx="4"/>
              <a:endCxn id="49" idx="4"/>
            </p:cNvCxnSpPr>
            <p:nvPr/>
          </p:nvCxnSpPr>
          <p:spPr>
            <a:xfrm>
              <a:off x="7316400" y="2439000"/>
              <a:ext cx="4874400" cy="48756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0C6B7BC6-72F6-4CC8-B12A-FDCFE809872E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7316400" y="2437799"/>
              <a:ext cx="3646694" cy="3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부분 원형 34">
              <a:extLst>
                <a:ext uri="{FF2B5EF4-FFF2-40B4-BE49-F238E27FC236}">
                  <a16:creationId xmlns:a16="http://schemas.microsoft.com/office/drawing/2014/main" id="{63EFDB19-B20D-46A1-9701-05253FD3B76C}"/>
                </a:ext>
              </a:extLst>
            </p:cNvPr>
            <p:cNvSpPr/>
            <p:nvPr/>
          </p:nvSpPr>
          <p:spPr>
            <a:xfrm rot="10800000">
              <a:off x="10963095" y="2437799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2C948112-01DF-4252-9E05-1ABD8DBC83FF}"/>
                </a:ext>
              </a:extLst>
            </p:cNvPr>
            <p:cNvCxnSpPr>
              <a:cxnSpLocks/>
              <a:stCxn id="48" idx="4"/>
            </p:cNvCxnSpPr>
            <p:nvPr/>
          </p:nvCxnSpPr>
          <p:spPr>
            <a:xfrm flipV="1">
              <a:off x="8535000" y="4874998"/>
              <a:ext cx="2428095" cy="120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부분 원형 34">
              <a:extLst>
                <a:ext uri="{FF2B5EF4-FFF2-40B4-BE49-F238E27FC236}">
                  <a16:creationId xmlns:a16="http://schemas.microsoft.com/office/drawing/2014/main" id="{01C82216-66E5-4BB8-9422-A1145C101762}"/>
                </a:ext>
              </a:extLst>
            </p:cNvPr>
            <p:cNvSpPr/>
            <p:nvPr/>
          </p:nvSpPr>
          <p:spPr>
            <a:xfrm>
              <a:off x="7315200" y="4878345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886BD801-544C-464A-BBA3-8C9EF13EC880}"/>
                </a:ext>
              </a:extLst>
            </p:cNvPr>
            <p:cNvCxnSpPr>
              <a:cxnSpLocks/>
            </p:cNvCxnSpPr>
            <p:nvPr/>
          </p:nvCxnSpPr>
          <p:spPr>
            <a:xfrm>
              <a:off x="8538953" y="7309796"/>
              <a:ext cx="3655800" cy="1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DA433585-AEDA-4015-9E1C-76AE5FC314FE}"/>
              </a:ext>
            </a:extLst>
          </p:cNvPr>
          <p:cNvGrpSpPr/>
          <p:nvPr/>
        </p:nvGrpSpPr>
        <p:grpSpPr>
          <a:xfrm>
            <a:off x="4256712" y="7928037"/>
            <a:ext cx="1219200" cy="1219200"/>
            <a:chOff x="4256712" y="7928037"/>
            <a:chExt cx="1219200" cy="1219200"/>
          </a:xfrm>
        </p:grpSpPr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393672BC-AA19-40B9-B4D5-93A5EC1C6355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ect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사각형: 둥근 대각선 방향 모서리 90">
              <a:extLst>
                <a:ext uri="{FF2B5EF4-FFF2-40B4-BE49-F238E27FC236}">
                  <a16:creationId xmlns:a16="http://schemas.microsoft.com/office/drawing/2014/main" id="{2EC0179E-49B8-43D8-ACAA-9812F0F78344}"/>
                </a:ext>
              </a:extLst>
            </p:cNvPr>
            <p:cNvSpPr/>
            <p:nvPr/>
          </p:nvSpPr>
          <p:spPr>
            <a:xfrm>
              <a:off x="4256712" y="7928037"/>
              <a:ext cx="1219200" cy="121920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DCB7136E-AE8C-49E6-AF93-D7C9FFCFB8E7}"/>
                </a:ext>
              </a:extLst>
            </p:cNvPr>
            <p:cNvCxnSpPr>
              <a:cxnSpLocks/>
              <a:stCxn id="91" idx="3"/>
              <a:endCxn id="91" idx="1"/>
            </p:cNvCxnSpPr>
            <p:nvPr/>
          </p:nvCxnSpPr>
          <p:spPr>
            <a:xfrm>
              <a:off x="4866312" y="7928037"/>
              <a:ext cx="0" cy="1219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4D6C767C-5E21-45C7-88B8-BC676A20CED3}"/>
                </a:ext>
              </a:extLst>
            </p:cNvPr>
            <p:cNvCxnSpPr>
              <a:cxnSpLocks/>
              <a:stCxn id="91" idx="0"/>
              <a:endCxn id="91" idx="2"/>
            </p:cNvCxnSpPr>
            <p:nvPr/>
          </p:nvCxnSpPr>
          <p:spPr>
            <a:xfrm flipH="1">
              <a:off x="4256712" y="8537637"/>
              <a:ext cx="1219200" cy="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사각형: 둥근 대각선 방향 모서리 101">
            <a:extLst>
              <a:ext uri="{FF2B5EF4-FFF2-40B4-BE49-F238E27FC236}">
                <a16:creationId xmlns:a16="http://schemas.microsoft.com/office/drawing/2014/main" id="{F15B525A-00E1-413F-82C8-2D2B9A41744F}"/>
              </a:ext>
            </a:extLst>
          </p:cNvPr>
          <p:cNvSpPr/>
          <p:nvPr/>
        </p:nvSpPr>
        <p:spPr>
          <a:xfrm>
            <a:off x="6085512" y="7926437"/>
            <a:ext cx="1219200" cy="12192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BD1C3"/>
          </a:solidFill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CF4ADDBB-AA83-4970-9630-6FB2F70F1F38}"/>
              </a:ext>
            </a:extLst>
          </p:cNvPr>
          <p:cNvSpPr/>
          <p:nvPr/>
        </p:nvSpPr>
        <p:spPr>
          <a:xfrm>
            <a:off x="6100642" y="8542543"/>
            <a:ext cx="602977" cy="603094"/>
          </a:xfrm>
          <a:prstGeom prst="rect">
            <a:avLst/>
          </a:prstGeom>
          <a:solidFill>
            <a:srgbClr val="FFDB01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A08A5EF7-87B0-4502-8D42-0F41423DC616}"/>
              </a:ext>
            </a:extLst>
          </p:cNvPr>
          <p:cNvSpPr/>
          <p:nvPr/>
        </p:nvSpPr>
        <p:spPr>
          <a:xfrm>
            <a:off x="6703043" y="7939299"/>
            <a:ext cx="602977" cy="603094"/>
          </a:xfrm>
          <a:prstGeom prst="rect">
            <a:avLst/>
          </a:prstGeom>
          <a:solidFill>
            <a:srgbClr val="29ADA0"/>
          </a:solidFill>
          <a:ln w="762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7576E779-52D1-49A0-84C1-9D20125377A3}"/>
              </a:ext>
            </a:extLst>
          </p:cNvPr>
          <p:cNvSpPr/>
          <p:nvPr/>
        </p:nvSpPr>
        <p:spPr>
          <a:xfrm>
            <a:off x="6085512" y="7928037"/>
            <a:ext cx="1219200" cy="1219200"/>
          </a:xfrm>
          <a:prstGeom prst="rect">
            <a:avLst/>
          </a:prstGeom>
          <a:noFill/>
          <a:ln w="762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화살표: 오각형 110">
            <a:extLst>
              <a:ext uri="{FF2B5EF4-FFF2-40B4-BE49-F238E27FC236}">
                <a16:creationId xmlns:a16="http://schemas.microsoft.com/office/drawing/2014/main" id="{C44165A7-24A1-47F1-979B-C155D2040270}"/>
              </a:ext>
            </a:extLst>
          </p:cNvPr>
          <p:cNvSpPr/>
          <p:nvPr/>
        </p:nvSpPr>
        <p:spPr>
          <a:xfrm rot="5400000">
            <a:off x="7682610" y="7672210"/>
            <a:ext cx="1717606" cy="1219200"/>
          </a:xfrm>
          <a:prstGeom prst="homePlate">
            <a:avLst>
              <a:gd name="adj" fmla="val 24451"/>
            </a:avLst>
          </a:prstGeom>
          <a:solidFill>
            <a:srgbClr val="808080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38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B7F2A3D4-BA5E-41DF-B49E-437561D958A1}"/>
              </a:ext>
            </a:extLst>
          </p:cNvPr>
          <p:cNvSpPr/>
          <p:nvPr/>
        </p:nvSpPr>
        <p:spPr>
          <a:xfrm>
            <a:off x="0" y="0"/>
            <a:ext cx="4876800" cy="609600"/>
          </a:xfrm>
          <a:prstGeom prst="rect">
            <a:avLst/>
          </a:prstGeom>
          <a:solidFill>
            <a:srgbClr val="253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MVBS-1000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C92B17-D9F0-4542-939C-2DA26A256D43}"/>
              </a:ext>
            </a:extLst>
          </p:cNvPr>
          <p:cNvSpPr/>
          <p:nvPr/>
        </p:nvSpPr>
        <p:spPr>
          <a:xfrm>
            <a:off x="0" y="609600"/>
            <a:ext cx="4876800" cy="609600"/>
          </a:xfrm>
          <a:prstGeom prst="rect">
            <a:avLst/>
          </a:prstGeom>
          <a:solidFill>
            <a:srgbClr val="1B2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7EA50A5-CB40-4FED-9859-B595C0CEC96D}"/>
              </a:ext>
            </a:extLst>
          </p:cNvPr>
          <p:cNvSpPr/>
          <p:nvPr/>
        </p:nvSpPr>
        <p:spPr>
          <a:xfrm>
            <a:off x="0" y="1219200"/>
            <a:ext cx="4876800" cy="609600"/>
          </a:xfrm>
          <a:prstGeom prst="rect">
            <a:avLst/>
          </a:prstGeom>
          <a:solidFill>
            <a:srgbClr val="121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MVBS-2500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4F62A21-E46E-4BF1-92C3-1A6142EBA2FE}"/>
              </a:ext>
            </a:extLst>
          </p:cNvPr>
          <p:cNvGrpSpPr/>
          <p:nvPr/>
        </p:nvGrpSpPr>
        <p:grpSpPr>
          <a:xfrm>
            <a:off x="0" y="1828800"/>
            <a:ext cx="4876800" cy="1828800"/>
            <a:chOff x="0" y="1828800"/>
            <a:chExt cx="4876800" cy="182880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6DFA58D-DF11-49B2-97BE-0E0999EAAD1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pPr algn="ctr"/>
              <a:r>
                <a:rPr lang="en-US" altLang="ko-KR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Manufacturers does not take any responsibilities about your Accidents caused by user negligence and ignorance of instructions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Manual first.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Appropriate Battery Cell fitting with your automobile.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dispose in unstable environment</a:t>
              </a: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as other usage.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a help with mechanics when you are not certain about your self fixing skill.</a:t>
              </a:r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액자 6">
              <a:extLst>
                <a:ext uri="{FF2B5EF4-FFF2-40B4-BE49-F238E27FC236}">
                  <a16:creationId xmlns:a16="http://schemas.microsoft.com/office/drawing/2014/main" id="{3882EACC-BF32-4599-ADD7-715878BA62CB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345E4C6D-44CD-435A-98EA-326A8E386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7382" y="1952505"/>
              <a:ext cx="340832" cy="26323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55FA0A7-11E6-4AD8-A941-0DD86952EBC8}"/>
              </a:ext>
            </a:extLst>
          </p:cNvPr>
          <p:cNvGrpSpPr/>
          <p:nvPr/>
        </p:nvGrpSpPr>
        <p:grpSpPr>
          <a:xfrm>
            <a:off x="0" y="5486400"/>
            <a:ext cx="4876800" cy="1828800"/>
            <a:chOff x="0" y="5486400"/>
            <a:chExt cx="4876800" cy="182880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6790BA1-75AE-4236-98B4-BCC700456C49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r>
                <a:rPr lang="en-US" altLang="ko-KR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Randolph batteries</a:t>
              </a:r>
            </a:p>
            <a:p>
              <a:endParaRPr lang="en-US" altLang="ko-KR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in any inappropriate purpose.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Heat, Intense Collision.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Proper</a:t>
              </a:r>
              <a:r>
                <a:rPr lang="ko-KR" alt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equipment when the mechanical assist is needed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touch with wet stuff.</a:t>
              </a:r>
            </a:p>
          </p:txBody>
        </p:sp>
        <p:sp>
          <p:nvSpPr>
            <p:cNvPr id="13" name="액자 12">
              <a:extLst>
                <a:ext uri="{FF2B5EF4-FFF2-40B4-BE49-F238E27FC236}">
                  <a16:creationId xmlns:a16="http://schemas.microsoft.com/office/drawing/2014/main" id="{49DD06B2-A63E-44F3-9366-D5F68E2CF44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56850D5-08B2-4C8B-999E-D25D7F74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26" y="5701143"/>
              <a:ext cx="340832" cy="2632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C47AE3-CF3F-4DF1-B6FF-D5C15EFC052F}"/>
              </a:ext>
            </a:extLst>
          </p:cNvPr>
          <p:cNvGrpSpPr/>
          <p:nvPr/>
        </p:nvGrpSpPr>
        <p:grpSpPr>
          <a:xfrm>
            <a:off x="0" y="3657600"/>
            <a:ext cx="4876800" cy="609600"/>
            <a:chOff x="0" y="3657600"/>
            <a:chExt cx="4876800" cy="60960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8CC318E2-8F84-4689-86D8-870E255BEDA9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RDP-SL1250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액자 15">
              <a:extLst>
                <a:ext uri="{FF2B5EF4-FFF2-40B4-BE49-F238E27FC236}">
                  <a16:creationId xmlns:a16="http://schemas.microsoft.com/office/drawing/2014/main" id="{6D8387C8-C0D9-42D0-8818-6ACAA0BAB0B7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54FEEB9-FBC5-4AD0-A07D-D04643710465}"/>
              </a:ext>
            </a:extLst>
          </p:cNvPr>
          <p:cNvGrpSpPr/>
          <p:nvPr/>
        </p:nvGrpSpPr>
        <p:grpSpPr>
          <a:xfrm>
            <a:off x="0" y="4267200"/>
            <a:ext cx="4876800" cy="609600"/>
            <a:chOff x="0" y="3657600"/>
            <a:chExt cx="4876800" cy="6096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F2CB8DF-45F8-4CB4-AFEC-F2073BD1E2B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8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RDP-SL3050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액자 19">
              <a:extLst>
                <a:ext uri="{FF2B5EF4-FFF2-40B4-BE49-F238E27FC236}">
                  <a16:creationId xmlns:a16="http://schemas.microsoft.com/office/drawing/2014/main" id="{ED7F2003-A5AA-4E86-8EEB-DF8BB5E69F2E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A87D4C7-4DEE-4F09-A420-16539ED26BF1}"/>
              </a:ext>
            </a:extLst>
          </p:cNvPr>
          <p:cNvGrpSpPr/>
          <p:nvPr/>
        </p:nvGrpSpPr>
        <p:grpSpPr>
          <a:xfrm>
            <a:off x="0" y="4876800"/>
            <a:ext cx="4876800" cy="609600"/>
            <a:chOff x="0" y="3657600"/>
            <a:chExt cx="4876800" cy="609600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14BFBF0-FF97-4F81-9E98-13790E051492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6C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RDP-SL5600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3" name="액자 22">
              <a:extLst>
                <a:ext uri="{FF2B5EF4-FFF2-40B4-BE49-F238E27FC236}">
                  <a16:creationId xmlns:a16="http://schemas.microsoft.com/office/drawing/2014/main" id="{8A0D1B9D-91F3-418C-AE48-BDC7E8C3D14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7E91D7B-A539-44DB-85A5-7CF93A2CA1DB}"/>
              </a:ext>
            </a:extLst>
          </p:cNvPr>
          <p:cNvGrpSpPr/>
          <p:nvPr/>
        </p:nvGrpSpPr>
        <p:grpSpPr>
          <a:xfrm>
            <a:off x="0" y="7315200"/>
            <a:ext cx="2438400" cy="2438400"/>
            <a:chOff x="0" y="5486400"/>
            <a:chExt cx="4876800" cy="1828800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49C34B96-74C9-4008-8652-A9CB8F40360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40-50%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65-70%</a:t>
              </a:r>
            </a:p>
          </p:txBody>
        </p:sp>
        <p:sp>
          <p:nvSpPr>
            <p:cNvPr id="28" name="액자 27">
              <a:extLst>
                <a:ext uri="{FF2B5EF4-FFF2-40B4-BE49-F238E27FC236}">
                  <a16:creationId xmlns:a16="http://schemas.microsoft.com/office/drawing/2014/main" id="{838224B7-EE38-4FFD-8DC3-258E37DD8F76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591D25F-2741-4B39-A8BE-0FF36AA7B6FF}"/>
              </a:ext>
            </a:extLst>
          </p:cNvPr>
          <p:cNvGrpSpPr/>
          <p:nvPr/>
        </p:nvGrpSpPr>
        <p:grpSpPr>
          <a:xfrm>
            <a:off x="2438400" y="7315200"/>
            <a:ext cx="2438400" cy="2438400"/>
            <a:chOff x="0" y="5486400"/>
            <a:chExt cx="4876800" cy="1828800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834B589-0630-4651-8413-C594188DDF23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35-40%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60-75%</a:t>
              </a:r>
            </a:p>
          </p:txBody>
        </p:sp>
        <p:sp>
          <p:nvSpPr>
            <p:cNvPr id="32" name="액자 31">
              <a:extLst>
                <a:ext uri="{FF2B5EF4-FFF2-40B4-BE49-F238E27FC236}">
                  <a16:creationId xmlns:a16="http://schemas.microsoft.com/office/drawing/2014/main" id="{EEDF5CFA-5FA6-4353-BB38-BA036FDC2C9C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9D5CD06-E433-4F3A-8F4A-859562866EF2}"/>
              </a:ext>
            </a:extLst>
          </p:cNvPr>
          <p:cNvSpPr/>
          <p:nvPr/>
        </p:nvSpPr>
        <p:spPr>
          <a:xfrm>
            <a:off x="4876800" y="0"/>
            <a:ext cx="2438400" cy="24384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MIO-AQ1054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5W-40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31EC854-0007-4364-8923-1F221B19A61C}"/>
              </a:ext>
            </a:extLst>
          </p:cNvPr>
          <p:cNvSpPr/>
          <p:nvPr/>
        </p:nvSpPr>
        <p:spPr>
          <a:xfrm>
            <a:off x="4876800" y="48768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B74F96E-9E58-48C9-93F0-5E0F7418CB70}"/>
              </a:ext>
            </a:extLst>
          </p:cNvPr>
          <p:cNvSpPr/>
          <p:nvPr/>
        </p:nvSpPr>
        <p:spPr>
          <a:xfrm>
            <a:off x="4876800" y="24384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F1B13F8A-E288-48BE-900B-15337021DC28}"/>
              </a:ext>
            </a:extLst>
          </p:cNvPr>
          <p:cNvSpPr/>
          <p:nvPr/>
        </p:nvSpPr>
        <p:spPr>
          <a:xfrm>
            <a:off x="4876800" y="7315200"/>
            <a:ext cx="2438400" cy="2438400"/>
          </a:xfrm>
          <a:prstGeom prst="rect">
            <a:avLst/>
          </a:prstGeom>
          <a:solidFill>
            <a:srgbClr val="121D4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MIO-AQ1002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0W-20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B02DA98-64F5-454F-B25B-41FD2AF514B6}"/>
              </a:ext>
            </a:extLst>
          </p:cNvPr>
          <p:cNvSpPr/>
          <p:nvPr/>
        </p:nvSpPr>
        <p:spPr>
          <a:xfrm>
            <a:off x="7315200" y="0"/>
            <a:ext cx="2438400" cy="2438400"/>
          </a:xfrm>
          <a:prstGeom prst="rect">
            <a:avLst/>
          </a:prstGeom>
          <a:solidFill>
            <a:srgbClr val="00B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ATA05400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5W-40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6F36DE0D-D3D0-4D1B-A787-666E55A49ACB}"/>
              </a:ext>
            </a:extLst>
          </p:cNvPr>
          <p:cNvSpPr/>
          <p:nvPr/>
        </p:nvSpPr>
        <p:spPr>
          <a:xfrm>
            <a:off x="7315200" y="24384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14BD3E4-BF2C-4C9C-91F2-8ED26B224555}"/>
              </a:ext>
            </a:extLst>
          </p:cNvPr>
          <p:cNvSpPr/>
          <p:nvPr/>
        </p:nvSpPr>
        <p:spPr>
          <a:xfrm>
            <a:off x="7315200" y="48768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4499D679-F454-4F7A-8FA4-B88FBB94F1E4}"/>
              </a:ext>
            </a:extLst>
          </p:cNvPr>
          <p:cNvSpPr/>
          <p:nvPr/>
        </p:nvSpPr>
        <p:spPr>
          <a:xfrm>
            <a:off x="7315200" y="7315200"/>
            <a:ext cx="2438400" cy="2438400"/>
          </a:xfrm>
          <a:prstGeom prst="rect">
            <a:avLst/>
          </a:prstGeom>
          <a:solidFill>
            <a:srgbClr val="006C3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ATA00200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0W-20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F2AD888-1300-4EC0-8E68-DA01944424A2}"/>
              </a:ext>
            </a:extLst>
          </p:cNvPr>
          <p:cNvGrpSpPr/>
          <p:nvPr/>
        </p:nvGrpSpPr>
        <p:grpSpPr>
          <a:xfrm>
            <a:off x="9753600" y="0"/>
            <a:ext cx="4876800" cy="1828800"/>
            <a:chOff x="0" y="1828800"/>
            <a:chExt cx="4876800" cy="1828800"/>
          </a:xfrm>
        </p:grpSpPr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F47EA3A5-DC3E-483D-859C-B8AD99D29454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ELECTRICITY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10A 12A 15A 20A 25A</a:t>
              </a:r>
            </a:p>
          </p:txBody>
        </p:sp>
        <p:sp>
          <p:nvSpPr>
            <p:cNvPr id="57" name="액자 56">
              <a:extLst>
                <a:ext uri="{FF2B5EF4-FFF2-40B4-BE49-F238E27FC236}">
                  <a16:creationId xmlns:a16="http://schemas.microsoft.com/office/drawing/2014/main" id="{C66AB848-C77E-4E5B-BEDB-BCD32A3414CC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D0DB8032-8C0B-4ACD-8B27-E5A6C448869A}"/>
              </a:ext>
            </a:extLst>
          </p:cNvPr>
          <p:cNvGrpSpPr/>
          <p:nvPr/>
        </p:nvGrpSpPr>
        <p:grpSpPr>
          <a:xfrm>
            <a:off x="9753600" y="1828800"/>
            <a:ext cx="4876800" cy="1828800"/>
            <a:chOff x="0" y="1828800"/>
            <a:chExt cx="4876800" cy="1828800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86C8A302-B86B-483E-8AED-683C2F43BDB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rgbClr val="FFDB0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DRIVETRAIN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50A 100A 125A</a:t>
              </a:r>
            </a:p>
          </p:txBody>
        </p:sp>
        <p:sp>
          <p:nvSpPr>
            <p:cNvPr id="41" name="액자 40">
              <a:extLst>
                <a:ext uri="{FF2B5EF4-FFF2-40B4-BE49-F238E27FC236}">
                  <a16:creationId xmlns:a16="http://schemas.microsoft.com/office/drawing/2014/main" id="{6FE39DFA-EFEB-47D9-A55A-CD2224C2ADFF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F82FC8D-BE74-4343-B068-2509810AB9C3}"/>
              </a:ext>
            </a:extLst>
          </p:cNvPr>
          <p:cNvSpPr/>
          <p:nvPr/>
        </p:nvSpPr>
        <p:spPr>
          <a:xfrm>
            <a:off x="9753600" y="3657600"/>
            <a:ext cx="4876800" cy="18288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ELECTRICITY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10A / 12A / 15A / 20A / 25A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FE924085-172D-43F8-B8BE-2A81716A17B1}"/>
              </a:ext>
            </a:extLst>
          </p:cNvPr>
          <p:cNvSpPr/>
          <p:nvPr/>
        </p:nvSpPr>
        <p:spPr>
          <a:xfrm>
            <a:off x="9753600" y="5486400"/>
            <a:ext cx="4876800" cy="18288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DRIVETRAIN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50A / 100A / 125A</a:t>
            </a:r>
          </a:p>
        </p:txBody>
      </p:sp>
    </p:spTree>
    <p:extLst>
      <p:ext uri="{BB962C8B-B14F-4D97-AF65-F5344CB8AC3E}">
        <p14:creationId xmlns:p14="http://schemas.microsoft.com/office/powerpoint/2010/main" val="193511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302</Words>
  <Application>Microsoft Office PowerPoint</Application>
  <PresentationFormat>사용자 지정</PresentationFormat>
  <Paragraphs>109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나눔바른고딕</vt:lpstr>
      <vt:lpstr>맑은 고딕</vt:lpstr>
      <vt:lpstr>Arial</vt:lpstr>
      <vt:lpstr>Calibri</vt:lpstr>
      <vt:lpstr>Calibri Light</vt:lpstr>
      <vt:lpstr>Franklin Gothic Demi Cond</vt:lpstr>
      <vt:lpstr>Impact</vt:lpstr>
      <vt:lpstr>Office Theme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82</cp:revision>
  <dcterms:created xsi:type="dcterms:W3CDTF">2021-12-28T07:31:46Z</dcterms:created>
  <dcterms:modified xsi:type="dcterms:W3CDTF">2022-01-01T13:25:42Z</dcterms:modified>
</cp:coreProperties>
</file>